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153400" cy="1524000"/>
          </a:xfrm>
        </p:spPr>
        <p:txBody>
          <a:bodyPr>
            <a:normAutofit/>
          </a:bodyPr>
          <a:lstStyle/>
          <a:p>
            <a:r>
              <a:rPr lang="ru-RU" dirty="0" smtClean="0"/>
              <a:t>Нестандартные периферийные устройства ПК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1828800"/>
            <a:ext cx="7162800" cy="1752600"/>
          </a:xfrm>
        </p:spPr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Нестандартные периферийные устройства</a:t>
            </a:r>
            <a:r>
              <a:rPr lang="ru-RU" dirty="0" smtClean="0">
                <a:solidFill>
                  <a:schemeClr val="bg1"/>
                </a:solidFill>
              </a:rPr>
              <a:t> – периферийные устройства, имеющие нестандартную форму, адаптированные под определённую задачу.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6490" y="5410200"/>
            <a:ext cx="210413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962400"/>
            <a:ext cx="2209800" cy="166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271956"/>
            <a:ext cx="2305050" cy="158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ru-RU" dirty="0" smtClean="0"/>
              <a:t>Плазменные панели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2667000"/>
          </a:xfrm>
        </p:spPr>
        <p:txBody>
          <a:bodyPr/>
          <a:lstStyle/>
          <a:p>
            <a:pPr marL="0" indent="109538" algn="just">
              <a:buNone/>
            </a:pPr>
            <a:r>
              <a:rPr lang="ru-RU" sz="2400" u="sng" dirty="0" smtClean="0"/>
              <a:t>Газоразрядный экран </a:t>
            </a:r>
            <a:r>
              <a:rPr lang="ru-RU" sz="2400" dirty="0" smtClean="0"/>
              <a:t>(также широко применяется английская калька «плазменная панель») — устройство отображения информации, монитор, основанный на явлении свечения люминофора под воздействием ультрафиолетовых лучей, возникающих при электрическом разряде в ионизированном газе, иначе говоря в плазме</a:t>
            </a:r>
            <a:r>
              <a:rPr lang="ru-RU" sz="2400" dirty="0" smtClean="0"/>
              <a:t>.</a:t>
            </a:r>
          </a:p>
          <a:p>
            <a:pPr marL="0" indent="109538" algn="just"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95800"/>
            <a:ext cx="2590800" cy="18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267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/>
          <a:p>
            <a:r>
              <a:rPr lang="ru-RU" dirty="0" smtClean="0"/>
              <a:t>Конструкция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267200"/>
            <a:ext cx="7924800" cy="22677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dirty="0" smtClean="0"/>
              <a:t>Плазменная панель представляет собой матрицу газонаполненных ячеек, заключенных между двумя параллельными стеклянными пластинами, внутри которых расположены прозрачные электроды, образующие шины сканирования, подсветки и адресации. Разряд в газе протекает между разрядными электродами (сканирования и подсветки) на лицевой стороне экрана и электродом адресации на задней стороне.</a:t>
            </a:r>
          </a:p>
          <a:p>
            <a:pPr algn="just"/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48200" y="1828800"/>
            <a:ext cx="4038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029200" cy="227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ru-RU" dirty="0" smtClean="0"/>
              <a:t>Работа плазменной панели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u="sng" dirty="0" smtClean="0"/>
              <a:t>Три этапа</a:t>
            </a:r>
            <a:r>
              <a:rPr lang="ru-RU" dirty="0" smtClean="0"/>
              <a:t>:</a:t>
            </a:r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инициализация</a:t>
            </a:r>
            <a:r>
              <a:rPr lang="ru-RU" dirty="0" smtClean="0"/>
              <a:t>, в ходе которой происходит упорядочивание положения зарядов среды и её подготовка к следующему этапу (адресации). </a:t>
            </a:r>
            <a:endParaRPr lang="ru-RU" dirty="0" smtClean="0"/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адресация</a:t>
            </a:r>
            <a:r>
              <a:rPr lang="ru-RU" dirty="0" smtClean="0"/>
              <a:t>, в ходе которой происходит подготовка пикселя к </a:t>
            </a:r>
            <a:r>
              <a:rPr lang="ru-RU" dirty="0" smtClean="0"/>
              <a:t>подсвечиванию</a:t>
            </a:r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подсветка</a:t>
            </a:r>
            <a:r>
              <a:rPr lang="ru-RU" dirty="0" smtClean="0"/>
              <a:t>, в ходе которой на шину сканирования подается положительный, а на шину подсветки отрицательный импульс, равный 190 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ru-RU" dirty="0" smtClean="0"/>
              <a:t>Смартфоны</a:t>
            </a:r>
            <a:endParaRPr lang="ru-RU" dirty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228600" y="2133600"/>
            <a:ext cx="4343400" cy="198120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2133600"/>
            <a:ext cx="419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Смартфо́н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разговорное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смартофон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(англ.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smartphone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умный телефон) — мобильный телефон, сравнимый по функционалу с карманным персональным компьютером (КПК).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495800" y="4191000"/>
            <a:ext cx="4343400" cy="1981200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495800" y="4191001"/>
            <a:ext cx="434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/>
              <a:t>Коммуникатор (англ. </a:t>
            </a:r>
            <a:r>
              <a:rPr lang="ru-RU" sz="2000" dirty="0" err="1" smtClean="0"/>
              <a:t>communicator</a:t>
            </a:r>
            <a:r>
              <a:rPr lang="ru-RU" sz="2000" dirty="0" smtClean="0"/>
              <a:t>, </a:t>
            </a:r>
            <a:r>
              <a:rPr lang="ru-RU" sz="2000" dirty="0" err="1" smtClean="0"/>
              <a:t>PDA</a:t>
            </a:r>
            <a:r>
              <a:rPr lang="ru-RU" sz="2000" dirty="0" smtClean="0"/>
              <a:t> </a:t>
            </a:r>
            <a:r>
              <a:rPr lang="ru-RU" sz="2000" dirty="0" err="1" smtClean="0"/>
              <a:t>phone</a:t>
            </a:r>
            <a:r>
              <a:rPr lang="ru-RU" sz="2000" dirty="0" smtClean="0"/>
              <a:t>) — карманный персональный компьютер, дополненный функциональностью мобильного телефона.</a:t>
            </a:r>
            <a:endParaRPr lang="ru-RU" sz="2000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419600"/>
            <a:ext cx="2362200" cy="188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447800"/>
            <a:ext cx="2819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ru-RU" dirty="0" smtClean="0"/>
              <a:t>Карманный компьютер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229600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Карманный персональный </a:t>
            </a:r>
            <a:r>
              <a:rPr lang="ru-RU" sz="2400" dirty="0" smtClean="0"/>
              <a:t>компьютер — </a:t>
            </a:r>
            <a:r>
              <a:rPr lang="ru-RU" sz="2400" dirty="0" smtClean="0"/>
              <a:t>портативное вычислительное устройство, обладающее широкими функциональными возможностями.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3276600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аппарат весит 100-200 г и помещается в нагрудном кармане рубашки или дамской сумочке. 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Преимущества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581400"/>
            <a:ext cx="3276600" cy="92333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Процессоры 400 МГц, 64 Мб памяти, карточки памяти (дискеты) от 32 Мб до 6 Гб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876800"/>
            <a:ext cx="3276600" cy="175432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оснащаются возможностями просмотра web-сайтов, отправки и получения электронной почты и даже доступа к корпоративным базам данных. 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895600"/>
            <a:ext cx="144881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800600"/>
            <a:ext cx="17335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00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914400"/>
          </a:xfrm>
        </p:spPr>
        <p:txBody>
          <a:bodyPr/>
          <a:lstStyle/>
          <a:p>
            <a:r>
              <a:rPr lang="ru-RU" dirty="0" smtClean="0"/>
              <a:t>Цифровые проекторы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2296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Проектор — оптический прибор, предназначенный для создания действительного изображения плоского предмета небольшого размера на большом экране.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276600"/>
            <a:ext cx="4191000" cy="22467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u="sng" dirty="0" smtClean="0"/>
              <a:t>Жидкокристаллический проектор</a:t>
            </a:r>
            <a:r>
              <a:rPr lang="ru-RU" sz="2000" dirty="0" smtClean="0"/>
              <a:t> — устройство, проецирующее на экран изображение, созданное одной или несколькими жидкокристаллическими матрицами.</a:t>
            </a:r>
            <a:endParaRPr lang="ru-RU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657600"/>
            <a:ext cx="3124200" cy="19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838200"/>
          </a:xfrm>
        </p:spPr>
        <p:txBody>
          <a:bodyPr/>
          <a:lstStyle/>
          <a:p>
            <a:r>
              <a:rPr lang="ru-RU" dirty="0" smtClean="0"/>
              <a:t>Категории проекторов: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1676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Бюджетные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752600"/>
            <a:ext cx="2133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Офисные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267200"/>
            <a:ext cx="2133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Для деловых поездок</a:t>
            </a:r>
            <a:endParaRPr lang="ru-RU" sz="20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1828800" cy="124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590800"/>
            <a:ext cx="2819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5105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5029200"/>
            <a:ext cx="1905000" cy="162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715000" y="4267200"/>
            <a:ext cx="2133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Беспроводные</a:t>
            </a:r>
            <a:endParaRPr lang="ru-RU" sz="2000" dirty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5029200"/>
            <a:ext cx="230641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4724400"/>
            <a:ext cx="203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проекторов: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2514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Инсталляционные</a:t>
            </a:r>
            <a:endParaRPr lang="ru-RU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24028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09800"/>
            <a:ext cx="2227199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1447800"/>
            <a:ext cx="2514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Пико - проектор</a:t>
            </a:r>
            <a:endParaRPr lang="ru-RU" sz="2000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2057400" cy="151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81000" y="3429000"/>
            <a:ext cx="8229600" cy="685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Технические характеристики: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343400"/>
            <a:ext cx="2514600" cy="1877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-</a:t>
            </a:r>
            <a:r>
              <a:rPr lang="ru-RU" sz="1600" dirty="0" smtClean="0"/>
              <a:t> производитель</a:t>
            </a:r>
          </a:p>
          <a:p>
            <a:r>
              <a:rPr lang="ru-RU" sz="1600" dirty="0" smtClean="0"/>
              <a:t>- модель</a:t>
            </a:r>
          </a:p>
          <a:p>
            <a:r>
              <a:rPr lang="ru-RU" sz="1600" dirty="0" smtClean="0"/>
              <a:t>- тип</a:t>
            </a:r>
          </a:p>
          <a:p>
            <a:r>
              <a:rPr lang="ru-RU" sz="1600" dirty="0" smtClean="0"/>
              <a:t>- размер изображения, </a:t>
            </a:r>
            <a:r>
              <a:rPr lang="ru-RU" sz="1600" dirty="0" err="1" smtClean="0"/>
              <a:t>пикселы</a:t>
            </a:r>
            <a:endParaRPr lang="ru-RU" sz="1600" dirty="0" smtClean="0"/>
          </a:p>
          <a:p>
            <a:r>
              <a:rPr lang="ru-RU" sz="1600" dirty="0" smtClean="0"/>
              <a:t>- </a:t>
            </a:r>
            <a:r>
              <a:rPr lang="ru-RU" sz="1600" dirty="0" smtClean="0"/>
              <a:t>наводка на резкость и </a:t>
            </a:r>
            <a:r>
              <a:rPr lang="ru-RU" sz="1600" dirty="0" smtClean="0"/>
              <a:t>фокус</a:t>
            </a:r>
            <a:endParaRPr lang="ru-RU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4114800"/>
            <a:ext cx="25146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- яркость</a:t>
            </a:r>
          </a:p>
          <a:p>
            <a:r>
              <a:rPr lang="ru-RU" sz="1600" dirty="0" smtClean="0"/>
              <a:t>- контрастность</a:t>
            </a:r>
          </a:p>
          <a:p>
            <a:pPr>
              <a:buFontTx/>
              <a:buChar char="-"/>
            </a:pPr>
            <a:r>
              <a:rPr lang="ru-RU" sz="1600" dirty="0" smtClean="0"/>
              <a:t>минимальное </a:t>
            </a:r>
            <a:r>
              <a:rPr lang="ru-RU" sz="1600" dirty="0" smtClean="0"/>
              <a:t>расстояние до экрана, </a:t>
            </a:r>
            <a:r>
              <a:rPr lang="ru-RU" sz="1600" dirty="0" smtClean="0"/>
              <a:t>м</a:t>
            </a:r>
          </a:p>
          <a:p>
            <a:r>
              <a:rPr lang="ru-RU" sz="1600" dirty="0" smtClean="0"/>
              <a:t>- коррекция вертикальных трапециевидных искажений, градусы</a:t>
            </a:r>
          </a:p>
          <a:p>
            <a:r>
              <a:rPr lang="ru-RU" sz="1600" dirty="0" smtClean="0"/>
              <a:t>- мощность лампы, Вт (ее тип</a:t>
            </a:r>
            <a:r>
              <a:rPr lang="ru-RU" sz="1600" dirty="0" smtClean="0"/>
              <a:t>).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4343400"/>
            <a:ext cx="25146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- Максимальное расстояние </a:t>
            </a:r>
            <a:r>
              <a:rPr lang="ru-RU" sz="1600" dirty="0" smtClean="0"/>
              <a:t>до экрана, м</a:t>
            </a:r>
          </a:p>
          <a:p>
            <a:r>
              <a:rPr lang="ru-RU" sz="1600" dirty="0" smtClean="0"/>
              <a:t>- минимальный размер изображения (по диагонали), м</a:t>
            </a:r>
          </a:p>
          <a:p>
            <a:r>
              <a:rPr lang="ru-RU" sz="1600" dirty="0" smtClean="0"/>
              <a:t>- максимальный размер изображения (по диагонали), </a:t>
            </a:r>
            <a:r>
              <a:rPr lang="ru-RU" sz="1600" dirty="0" smtClean="0"/>
              <a:t>м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411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Нестандартные периферийные устройства ПК</vt:lpstr>
      <vt:lpstr>Плазменные панели</vt:lpstr>
      <vt:lpstr>Конструкция</vt:lpstr>
      <vt:lpstr>Работа плазменной панели</vt:lpstr>
      <vt:lpstr>Смартфоны</vt:lpstr>
      <vt:lpstr>Карманный компьютер</vt:lpstr>
      <vt:lpstr>Цифровые проекторы</vt:lpstr>
      <vt:lpstr>Категории проекторов:</vt:lpstr>
      <vt:lpstr>Категории проекторов: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Нестандартные периферийные устройства ПК</dc:title>
  <cp:lastModifiedBy>SamLab.ws</cp:lastModifiedBy>
  <cp:revision>10</cp:revision>
  <dcterms:modified xsi:type="dcterms:W3CDTF">2013-04-02T18:21:32Z</dcterms:modified>
</cp:coreProperties>
</file>