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E84B68-162C-4714-9A03-9D605E06DD69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BE35C5-6E5D-4C1D-96EC-E52FF36405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Тест по теме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НЭП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6000768"/>
            <a:ext cx="6643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Выполнил: учитель истории МКОУ «Станционная СОШ»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Сопов</a:t>
            </a:r>
            <a:r>
              <a:rPr lang="ru-RU" dirty="0" smtClean="0">
                <a:solidFill>
                  <a:schemeClr val="bg1"/>
                </a:solidFill>
              </a:rPr>
              <a:t> Андрей Иванович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9. Более медленно в условиях нэпа восстанавливалась промышленность: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 на окраинах       </a:t>
            </a:r>
          </a:p>
          <a:p>
            <a:r>
              <a:rPr lang="ru-RU" sz="4000" dirty="0" smtClean="0"/>
              <a:t>2)  на юге России       </a:t>
            </a:r>
          </a:p>
          <a:p>
            <a:r>
              <a:rPr lang="ru-RU" sz="4000" dirty="0" smtClean="0"/>
              <a:t>3)  в добывающих отраслях</a:t>
            </a:r>
          </a:p>
          <a:p>
            <a:r>
              <a:rPr lang="ru-RU" sz="4000" dirty="0" smtClean="0"/>
              <a:t>4)  связанная до революции с иностранным капиталом         </a:t>
            </a:r>
          </a:p>
          <a:p>
            <a:r>
              <a:rPr lang="ru-RU" sz="4000" dirty="0" smtClean="0"/>
              <a:t>5)  тяжелая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10. Дореволюционные посевные площади в условиях нэпа были в основном восстановлены к ... году: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1923       </a:t>
            </a:r>
          </a:p>
          <a:p>
            <a:r>
              <a:rPr lang="ru-RU" sz="4000" dirty="0" smtClean="0"/>
              <a:t>2) 1924      </a:t>
            </a:r>
          </a:p>
          <a:p>
            <a:r>
              <a:rPr lang="ru-RU" sz="4000" dirty="0" smtClean="0"/>
              <a:t> 3) 1925       </a:t>
            </a:r>
          </a:p>
          <a:p>
            <a:r>
              <a:rPr lang="ru-RU" sz="4000" dirty="0" smtClean="0"/>
              <a:t>4) 1926       </a:t>
            </a:r>
          </a:p>
          <a:p>
            <a:r>
              <a:rPr lang="ru-RU" sz="4000" dirty="0" smtClean="0"/>
              <a:t>5) 1927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11. С началом нэпа довоенный уровень в животноводстве был достигнут к ... году: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1923       </a:t>
            </a:r>
          </a:p>
          <a:p>
            <a:r>
              <a:rPr lang="ru-RU" sz="4000" dirty="0" smtClean="0"/>
              <a:t>2) 1924       </a:t>
            </a:r>
          </a:p>
          <a:p>
            <a:r>
              <a:rPr lang="ru-RU" sz="4000" dirty="0" smtClean="0"/>
              <a:t>3) 1925       </a:t>
            </a:r>
          </a:p>
          <a:p>
            <a:r>
              <a:rPr lang="ru-RU" sz="4000" dirty="0" smtClean="0"/>
              <a:t>4) 1926       </a:t>
            </a:r>
          </a:p>
          <a:p>
            <a:r>
              <a:rPr lang="ru-RU" sz="4000" dirty="0" smtClean="0"/>
              <a:t>5) 1927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12. В промышленности по основным показателям, в том числе и по национальному доходу, страна достигла довоен­ного уровня к ... году: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1) 1925       </a:t>
            </a:r>
          </a:p>
          <a:p>
            <a:r>
              <a:rPr lang="ru-RU" sz="4400" dirty="0" smtClean="0"/>
              <a:t>2) 1926       </a:t>
            </a:r>
          </a:p>
          <a:p>
            <a:r>
              <a:rPr lang="ru-RU" sz="4400" dirty="0" smtClean="0"/>
              <a:t>3) 1927       </a:t>
            </a:r>
          </a:p>
          <a:p>
            <a:r>
              <a:rPr lang="ru-RU" sz="4400" dirty="0" smtClean="0"/>
              <a:t>4) 1928       </a:t>
            </a:r>
          </a:p>
          <a:p>
            <a:r>
              <a:rPr lang="ru-RU" sz="4400" dirty="0" smtClean="0"/>
              <a:t>5) 1929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13. В условиях, когда власти объявили, что «нэп всерьез и надолго», но не навсегда, частный капитал устремился в: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  розничную торговлю    </a:t>
            </a:r>
          </a:p>
          <a:p>
            <a:r>
              <a:rPr lang="ru-RU" sz="3200" dirty="0" smtClean="0"/>
              <a:t>2)  розничную и оптовую торговлю    </a:t>
            </a:r>
          </a:p>
          <a:p>
            <a:r>
              <a:rPr lang="ru-RU" sz="3200" dirty="0" smtClean="0"/>
              <a:t>3)  оптовую торговлю и жилищное строительство     </a:t>
            </a:r>
          </a:p>
          <a:p>
            <a:r>
              <a:rPr lang="ru-RU" sz="3200" dirty="0" smtClean="0"/>
              <a:t>4)  жилищное строительство и легкую промышленность</a:t>
            </a:r>
          </a:p>
          <a:p>
            <a:r>
              <a:rPr lang="ru-RU" sz="3200" dirty="0" smtClean="0"/>
              <a:t>5)  легкую промышленность и золотодобычу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14. В 1925 г. обращенные к крестьянам слова: «Обогащай­тесь, развивайте свое хозяйство и не беспокойтесь, что вас прижмут» — исходили от: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 И. В. Сталина                    </a:t>
            </a:r>
          </a:p>
          <a:p>
            <a:r>
              <a:rPr lang="ru-RU" sz="4000" dirty="0" smtClean="0"/>
              <a:t>2)  Л.Д.Троцкого                  </a:t>
            </a:r>
          </a:p>
          <a:p>
            <a:r>
              <a:rPr lang="ru-RU" sz="4000" dirty="0" smtClean="0"/>
              <a:t>3)  Н.И.Бухарина</a:t>
            </a:r>
          </a:p>
          <a:p>
            <a:r>
              <a:rPr lang="ru-RU" sz="4000" dirty="0" smtClean="0"/>
              <a:t>4) Г. Я. Сокольникова</a:t>
            </a:r>
          </a:p>
          <a:p>
            <a:r>
              <a:rPr lang="ru-RU" sz="4000" dirty="0" smtClean="0"/>
              <a:t>5) М.И.Калинина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15. Беспризорность детей послевоенных лет достигла угрожающих масштабов (в 1922 г. — 7 млн. детей), и во главе Комиссии по улучшению жизни детей был поставлен (поставлена):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 Н.К.Крупская        </a:t>
            </a:r>
          </a:p>
          <a:p>
            <a:r>
              <a:rPr lang="ru-RU" sz="4000" dirty="0" smtClean="0"/>
              <a:t>2)  Л.Д.Троцкий           </a:t>
            </a:r>
          </a:p>
          <a:p>
            <a:r>
              <a:rPr lang="ru-RU" sz="4000" dirty="0" smtClean="0"/>
              <a:t>3)  М.И.Калинин</a:t>
            </a:r>
          </a:p>
          <a:p>
            <a:r>
              <a:rPr lang="ru-RU" sz="4000" dirty="0" smtClean="0"/>
              <a:t>4) Ф.Э.Дзержинский            </a:t>
            </a:r>
          </a:p>
          <a:p>
            <a:r>
              <a:rPr lang="ru-RU" sz="4000" dirty="0" smtClean="0"/>
              <a:t>5) М.В.Фрунзе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1-5     2-3   3-2    4-1,2,4   5-4   6-1   7-5   8-3   9-5   10-1</a:t>
            </a:r>
          </a:p>
          <a:p>
            <a:endParaRPr lang="ru-RU" dirty="0" smtClean="0"/>
          </a:p>
          <a:p>
            <a:r>
              <a:rPr lang="ru-RU" dirty="0" smtClean="0"/>
              <a:t>11-5   12-4   13-1   14-3   15-4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1. </a:t>
            </a:r>
            <a:r>
              <a:rPr lang="ru-RU" sz="3600" dirty="0" smtClean="0">
                <a:solidFill>
                  <a:srgbClr val="FF0000"/>
                </a:solidFill>
              </a:rPr>
              <a:t>Переход от политики «военного коммунизма» к нэпу (новой экономической политике) В. И. Ленин провозгласил: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 в день своего рождения 22 апреля 1921 г.     </a:t>
            </a:r>
          </a:p>
          <a:p>
            <a:r>
              <a:rPr lang="ru-RU" sz="3600" dirty="0" smtClean="0"/>
              <a:t>2)  с началом весеннего сева в 1922 г.</a:t>
            </a:r>
          </a:p>
          <a:p>
            <a:r>
              <a:rPr lang="ru-RU" sz="3600" dirty="0" smtClean="0"/>
              <a:t>3)  накануне </a:t>
            </a:r>
            <a:r>
              <a:rPr lang="ru-RU" sz="3600" dirty="0" err="1" smtClean="0"/>
              <a:t>Кронштадтского</a:t>
            </a:r>
            <a:r>
              <a:rPr lang="ru-RU" sz="3600" dirty="0" smtClean="0"/>
              <a:t> «мятежа»            </a:t>
            </a:r>
          </a:p>
          <a:p>
            <a:r>
              <a:rPr lang="ru-RU" sz="3600" dirty="0" smtClean="0"/>
              <a:t>4)  с 1 января 1922 г.</a:t>
            </a:r>
          </a:p>
          <a:p>
            <a:r>
              <a:rPr lang="ru-RU" sz="3600" dirty="0" smtClean="0"/>
              <a:t>5)  в марте 1921 г. на </a:t>
            </a:r>
            <a:r>
              <a:rPr lang="en-US" sz="3600" dirty="0" smtClean="0"/>
              <a:t>X</a:t>
            </a:r>
            <a:r>
              <a:rPr lang="ru-RU" sz="3600" dirty="0" smtClean="0"/>
              <a:t> съезде РКП(б)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2.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В 20-е годы на селе преобладали середняцкие хозяйства, доля которых превышала ... процентов: 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80           </a:t>
            </a:r>
          </a:p>
          <a:p>
            <a:r>
              <a:rPr lang="ru-RU" sz="4000" dirty="0" smtClean="0"/>
              <a:t>2) 70          </a:t>
            </a:r>
          </a:p>
          <a:p>
            <a:r>
              <a:rPr lang="ru-RU" sz="4000" dirty="0" smtClean="0"/>
              <a:t>3) 60           </a:t>
            </a:r>
          </a:p>
          <a:p>
            <a:r>
              <a:rPr lang="ru-RU" sz="4000" dirty="0" smtClean="0"/>
              <a:t>4) 50           </a:t>
            </a:r>
          </a:p>
          <a:p>
            <a:r>
              <a:rPr lang="ru-RU" sz="4000" dirty="0" smtClean="0"/>
              <a:t>5) 49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3. Значительное снижение размеров налога по сравнению с продразверсткой создавало стимул для крестьян, получивших в свое распоряжение излишки сельхозпродуктов. Но чтобы этот стимул заработал, нужно было: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1)  создать сеть заготовительных предприятий       2)  вернуться к свободе торговли</a:t>
            </a:r>
          </a:p>
          <a:p>
            <a:r>
              <a:rPr lang="ru-RU" sz="2800" dirty="0" smtClean="0"/>
              <a:t>3)  наладить производство промышленных товаров, нужных крестьянину</a:t>
            </a:r>
          </a:p>
          <a:p>
            <a:r>
              <a:rPr lang="ru-RU" sz="2800" dirty="0" smtClean="0"/>
              <a:t>4)  построить сеть складских помещений для хранения и переработки излишков сельхозпродукции        </a:t>
            </a:r>
          </a:p>
          <a:p>
            <a:r>
              <a:rPr lang="ru-RU" sz="2800" dirty="0" smtClean="0"/>
              <a:t>5)  вернуть доверие крестьян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4. Нэп в сфере промышленного производства привел к: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1)  отмене декрета о полной национализации промышленности</a:t>
            </a:r>
          </a:p>
          <a:p>
            <a:r>
              <a:rPr lang="ru-RU" sz="3200" dirty="0" smtClean="0"/>
              <a:t>2)  передаче мелких и части средних предприятий в частные руки</a:t>
            </a:r>
          </a:p>
          <a:p>
            <a:r>
              <a:rPr lang="ru-RU" sz="3200" dirty="0" smtClean="0"/>
              <a:t>3)  разрешению на сдачу в аренду частным лицам некоторых крупных предприятий</a:t>
            </a:r>
          </a:p>
          <a:p>
            <a:r>
              <a:rPr lang="ru-RU" sz="3200" dirty="0" smtClean="0"/>
              <a:t>4)  допущение создания концессий с использованием иностранного капитала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5. Нововведения в промышленности в связи с нэпом потребовали: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 отмены принудительного труда и введения рынка рабочей силы </a:t>
            </a:r>
          </a:p>
          <a:p>
            <a:r>
              <a:rPr lang="ru-RU" sz="3600" dirty="0" smtClean="0"/>
              <a:t>2)  реформирования системы заработной платы      </a:t>
            </a:r>
          </a:p>
          <a:p>
            <a:r>
              <a:rPr lang="ru-RU" sz="3600" dirty="0" smtClean="0"/>
              <a:t>3)  проведения денежной реформы</a:t>
            </a:r>
          </a:p>
          <a:p>
            <a:r>
              <a:rPr lang="ru-RU" sz="3600" dirty="0" smtClean="0"/>
              <a:t>4)  верно все указанное          </a:t>
            </a:r>
          </a:p>
          <a:p>
            <a:r>
              <a:rPr lang="ru-RU" sz="3600" dirty="0" smtClean="0"/>
              <a:t>5)  верно 1 и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6. Проведенная в связи с нэпом денежная реформа привела к появлению в стране твердой денежной единицы: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1)  золотого червонца       </a:t>
            </a:r>
          </a:p>
          <a:p>
            <a:r>
              <a:rPr lang="ru-RU" sz="4000" dirty="0" smtClean="0"/>
              <a:t>2)  золотого рубля          </a:t>
            </a:r>
          </a:p>
          <a:p>
            <a:r>
              <a:rPr lang="ru-RU" sz="4000" dirty="0" smtClean="0"/>
              <a:t>3)  золотой унции                       </a:t>
            </a:r>
          </a:p>
          <a:p>
            <a:r>
              <a:rPr lang="ru-RU" sz="4000" dirty="0" smtClean="0"/>
              <a:t>4) серебряного рубля          </a:t>
            </a:r>
          </a:p>
          <a:p>
            <a:r>
              <a:rPr lang="ru-RU" sz="4000" dirty="0" smtClean="0"/>
              <a:t>5) серебряного рубля и полтинника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7. Стремление большевиков в условиях нэпа сохранить за собой «командные высоты в экономике» выразилось в том, что в руках государства оставались: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 целые отрасли или значительная часть промышленности</a:t>
            </a:r>
          </a:p>
          <a:p>
            <a:r>
              <a:rPr lang="ru-RU" dirty="0" smtClean="0"/>
              <a:t>2)  значительная часть промышленности и вся внешняя торговля</a:t>
            </a:r>
          </a:p>
          <a:p>
            <a:r>
              <a:rPr lang="ru-RU" dirty="0" smtClean="0"/>
              <a:t>3)  вся внешняя и почти вся торговля внутренняя (кроме торговли. с рук и лотков)</a:t>
            </a:r>
          </a:p>
          <a:p>
            <a:r>
              <a:rPr lang="ru-RU" dirty="0" smtClean="0"/>
              <a:t>4)  почти вся торговля внутренняя и весь экспорт</a:t>
            </a:r>
          </a:p>
          <a:p>
            <a:r>
              <a:rPr lang="ru-RU" dirty="0" smtClean="0"/>
              <a:t>5)  почти вся внутренняя и внешняя торговля и целые отрасли промышленности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8. Наиболее быстро приспособилась (приспособились) к нэпу: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 деревня       </a:t>
            </a:r>
          </a:p>
          <a:p>
            <a:r>
              <a:rPr lang="ru-RU" sz="3200" dirty="0" smtClean="0"/>
              <a:t>2)  деревня и мелкая промышленность</a:t>
            </a:r>
          </a:p>
          <a:p>
            <a:r>
              <a:rPr lang="ru-RU" sz="3200" dirty="0" smtClean="0"/>
              <a:t>3)  мелкая промышленность, розничная торговля и деревня</a:t>
            </a:r>
          </a:p>
          <a:p>
            <a:r>
              <a:rPr lang="ru-RU" sz="3200" dirty="0" smtClean="0"/>
              <a:t>4)  деревня и мелкие города        </a:t>
            </a:r>
          </a:p>
          <a:p>
            <a:r>
              <a:rPr lang="ru-RU" sz="3200" dirty="0" smtClean="0"/>
              <a:t>5)  мелкие и средние города и деревня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754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Тест по теме </vt:lpstr>
      <vt:lpstr> 1. Переход от политики «военного коммунизма» к нэпу (новой экономической политике) В. И. Ленин провозгласил:</vt:lpstr>
      <vt:lpstr>2. В 20-е годы на селе преобладали середняцкие хозяйства, доля которых превышала ... процентов:  </vt:lpstr>
      <vt:lpstr>3. Значительное снижение размеров налога по сравнению с продразверсткой создавало стимул для крестьян, получивших в свое распоряжение излишки сельхозпродуктов. Но чтобы этот стимул заработал, нужно было:</vt:lpstr>
      <vt:lpstr>4. Нэп в сфере промышленного производства привел к:</vt:lpstr>
      <vt:lpstr>5. Нововведения в промышленности в связи с нэпом потребовали:</vt:lpstr>
      <vt:lpstr>6. Проведенная в связи с нэпом денежная реформа привела к появлению в стране твердой денежной единицы:</vt:lpstr>
      <vt:lpstr>7. Стремление большевиков в условиях нэпа сохранить за собой «командные высоты в экономике» выразилось в том, что в руках государства оставались:</vt:lpstr>
      <vt:lpstr>8. Наиболее быстро приспособилась (приспособились) к нэпу:</vt:lpstr>
      <vt:lpstr>9. Более медленно в условиях нэпа восстанавливалась промышленность:</vt:lpstr>
      <vt:lpstr>10. Дореволюционные посевные площади в условиях нэпа были в основном восстановлены к ... году:</vt:lpstr>
      <vt:lpstr>11. С началом нэпа довоенный уровень в животноводстве был достигнут к ... году:</vt:lpstr>
      <vt:lpstr>12. В промышленности по основным показателям, в том числе и по национальному доходу, страна достигла довоен­ного уровня к ... году: </vt:lpstr>
      <vt:lpstr>13. В условиях, когда власти объявили, что «нэп всерьез и надолго», но не навсегда, частный капитал устремился в:</vt:lpstr>
      <vt:lpstr>14. В 1925 г. обращенные к крестьянам слова: «Обогащай­тесь, развивайте свое хозяйство и не беспокойтесь, что вас прижмут» — исходили от:</vt:lpstr>
      <vt:lpstr>15. Беспризорность детей послевоенных лет достигла угрожающих масштабов (в 1922 г. — 7 млн. детей), и во главе Комиссии по улучшению жизни детей был поставлен (поставлена):</vt:lpstr>
      <vt:lpstr>Ключи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</dc:title>
  <dc:creator>Школа</dc:creator>
  <cp:lastModifiedBy>Школа</cp:lastModifiedBy>
  <cp:revision>9</cp:revision>
  <dcterms:created xsi:type="dcterms:W3CDTF">2013-11-12T10:48:37Z</dcterms:created>
  <dcterms:modified xsi:type="dcterms:W3CDTF">2013-11-13T04:38:17Z</dcterms:modified>
</cp:coreProperties>
</file>