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images.vector-images.com/img/45/g180_kurgan_obl.gif/?l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5%D0%BB%D1%8B%D0%B9_%D1%86%D0%B2%D0%B5%D1%82" TargetMode="External"/><Relationship Id="rId7" Type="http://schemas.openxmlformats.org/officeDocument/2006/relationships/hyperlink" Target="https://ru.wikipedia.org/wiki/%D0%9A%D1%83%D1%80%D0%B3%D0%B0%D0%BD" TargetMode="External"/><Relationship Id="rId2" Type="http://schemas.openxmlformats.org/officeDocument/2006/relationships/hyperlink" Target="https://ru.wikipedia.org/wiki/%D0%A4%D0%BB%D0%B0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5%D1%80%D0%B5%D0%B1%D1%80%D0%BE" TargetMode="External"/><Relationship Id="rId5" Type="http://schemas.openxmlformats.org/officeDocument/2006/relationships/hyperlink" Target="https://ru.wikipedia.org/wiki/%D0%93%D0%B5%D1%80%D0%B1_%D0%9A%D1%83%D1%80%D0%B3%D0%B0%D0%BD%D1%81%D0%BA%D0%BE%D0%B9_%D0%BE%D0%B1%D0%BB%D0%B0%D1%81%D1%82%D0%B8" TargetMode="External"/><Relationship Id="rId4" Type="http://schemas.openxmlformats.org/officeDocument/2006/relationships/hyperlink" Target="https://ru.wikipedia.org/wiki/%D0%97%D0%B5%D0%BB%D1%91%D0%BD%D1%8B%D0%B9_%D1%86%D0%B2%D0%B5%D1%8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Курганская область</a:t>
            </a:r>
            <a:endParaRPr lang="ru-RU" sz="7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F:\природные зоны Курганской обл\0 Подтайг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98967"/>
            <a:ext cx="7643866" cy="517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ерб Курганской области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00174"/>
            <a:ext cx="45005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 Курганской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Описание </a:t>
            </a:r>
            <a:r>
              <a:rPr lang="ru-RU" dirty="0" smtClean="0"/>
              <a:t>герба: В изумрудном (зеленом) поле два серебряных кургана (холма) - исторический герб города Кургана, утвержденный императрицей Екатериной II 17 марта 1785 года. Серебряная </a:t>
            </a:r>
            <a:r>
              <a:rPr lang="ru-RU" dirty="0" err="1" smtClean="0"/>
              <a:t>мерлоновая</a:t>
            </a:r>
            <a:r>
              <a:rPr lang="ru-RU" dirty="0" smtClean="0"/>
              <a:t> (крепостная кремлевского типа) оконечность щита - символ, указывающий на пограничное положение Курганской области в составе Российской Федерации. Крепостная оконечность щита - оборонительный символ, повествующий также о древней истории Зауралья: в XVII веке большинство поселений первопроходцев являлись крепостями. Царево Городище (будущий город Курган) вплоть до 70-х годов XVIII века также было окружено деревянным кремлем - </a:t>
            </a:r>
            <a:r>
              <a:rPr lang="ru-RU" dirty="0" err="1" smtClean="0"/>
              <a:t>крепостью.Серебряная</a:t>
            </a:r>
            <a:r>
              <a:rPr lang="ru-RU" dirty="0" smtClean="0"/>
              <a:t> </a:t>
            </a:r>
            <a:r>
              <a:rPr lang="ru-RU" dirty="0" err="1" smtClean="0"/>
              <a:t>мерлоновая</a:t>
            </a:r>
            <a:r>
              <a:rPr lang="ru-RU" dirty="0" smtClean="0"/>
              <a:t> оконечность щита стилизована под </a:t>
            </a:r>
            <a:r>
              <a:rPr lang="ru-RU" dirty="0" err="1" smtClean="0"/>
              <a:t>навершие</a:t>
            </a:r>
            <a:r>
              <a:rPr lang="ru-RU" dirty="0" smtClean="0"/>
              <a:t> белой стены древнейшей каменной крепости на территории Южного Зауралья - </a:t>
            </a:r>
            <a:r>
              <a:rPr lang="ru-RU" dirty="0" err="1" smtClean="0"/>
              <a:t>Далматовского</a:t>
            </a:r>
            <a:r>
              <a:rPr lang="ru-RU" dirty="0" smtClean="0"/>
              <a:t> монастыря, одного из форпостов России в землях, где русским переселенцам приходилось противостоять набегам неприятельских племен. Бегущая куница в серебряной оконечности щита - герб Шадринска - второго по величине и значению города Курганской области. Кроме областного центра, только Шадринск является городом областного подчинения.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707236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Флаг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урганской области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tooltip="Флаг"/>
              </a:rPr>
              <a:t>Флаг</a:t>
            </a:r>
            <a:r>
              <a:rPr lang="ru-RU" dirty="0" smtClean="0"/>
              <a:t> Курганской области представляет собой прямоугольное полотнище, ширина и длина которого соотносятся как 1:2, разделённое по горизонтали на три равновеликие полосы </a:t>
            </a:r>
            <a:r>
              <a:rPr lang="ru-RU" dirty="0" smtClean="0">
                <a:hlinkClick r:id="rId3" tooltip="Белый цвет"/>
              </a:rPr>
              <a:t>белого</a:t>
            </a:r>
            <a:r>
              <a:rPr lang="ru-RU" dirty="0" smtClean="0"/>
              <a:t>, </a:t>
            </a:r>
            <a:r>
              <a:rPr lang="ru-RU" dirty="0" smtClean="0">
                <a:hlinkClick r:id="rId4" tooltip="Зелёный цвет"/>
              </a:rPr>
              <a:t>изумрудного (зелёного)</a:t>
            </a:r>
            <a:r>
              <a:rPr lang="ru-RU" dirty="0" smtClean="0"/>
              <a:t> и белого цветов.</a:t>
            </a:r>
          </a:p>
          <a:p>
            <a:r>
              <a:rPr lang="ru-RU" dirty="0" smtClean="0"/>
              <a:t>В центральной части изумрудной (зелёной) полосы — курганная эмблема из </a:t>
            </a:r>
            <a:r>
              <a:rPr lang="ru-RU" dirty="0" smtClean="0">
                <a:hlinkClick r:id="rId5" tooltip="Герб Курганской области"/>
              </a:rPr>
              <a:t>герба</a:t>
            </a:r>
            <a:r>
              <a:rPr lang="ru-RU" dirty="0" smtClean="0"/>
              <a:t> Курганской области: два </a:t>
            </a:r>
            <a:r>
              <a:rPr lang="ru-RU" dirty="0" smtClean="0">
                <a:hlinkClick r:id="rId6" tooltip="Серебро"/>
              </a:rPr>
              <a:t>серебряных</a:t>
            </a:r>
            <a:r>
              <a:rPr lang="ru-RU" dirty="0" smtClean="0"/>
              <a:t> </a:t>
            </a:r>
            <a:r>
              <a:rPr lang="ru-RU" dirty="0" smtClean="0">
                <a:hlinkClick r:id="rId7" tooltip="Курган"/>
              </a:rPr>
              <a:t>кургана</a:t>
            </a:r>
            <a:r>
              <a:rPr lang="ru-RU" dirty="0" smtClean="0"/>
              <a:t> (холма), один за другим, силуэты курганов разделены изумрудным (зелёным) контуром.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В годы грозою военной </a:t>
            </a:r>
            <a:r>
              <a:rPr lang="ru-RU" sz="4400" dirty="0" err="1" smtClean="0"/>
              <a:t>полимые</a:t>
            </a:r>
            <a:r>
              <a:rPr lang="ru-RU" sz="4400" dirty="0" smtClean="0"/>
              <a:t>,</a:t>
            </a:r>
          </a:p>
          <a:p>
            <a:pPr algn="ctr">
              <a:buNone/>
            </a:pPr>
            <a:r>
              <a:rPr lang="ru-RU" sz="4400" dirty="0" smtClean="0"/>
              <a:t>Дал </a:t>
            </a:r>
            <a:r>
              <a:rPr lang="ru-RU" sz="4400" dirty="0" smtClean="0"/>
              <a:t>З</a:t>
            </a:r>
            <a:r>
              <a:rPr lang="ru-RU" sz="4400" dirty="0" smtClean="0"/>
              <a:t>ауралью Курган</a:t>
            </a:r>
          </a:p>
          <a:p>
            <a:pPr algn="ctr">
              <a:buNone/>
            </a:pPr>
            <a:r>
              <a:rPr lang="ru-RU" sz="4400" dirty="0" smtClean="0"/>
              <a:t>Имя надёжное, имя былинное</a:t>
            </a:r>
          </a:p>
          <a:p>
            <a:pPr algn="ctr">
              <a:buNone/>
            </a:pPr>
            <a:r>
              <a:rPr lang="ru-RU" sz="4400" dirty="0" smtClean="0"/>
              <a:t>Свой оберёг талисман</a:t>
            </a:r>
          </a:p>
          <a:p>
            <a:pPr algn="ctr">
              <a:buNone/>
            </a:pPr>
            <a:r>
              <a:rPr lang="ru-RU" dirty="0" smtClean="0"/>
              <a:t>А. Виноградов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Курганская область –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6 февраля 1943г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238</Words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Курганская область</vt:lpstr>
      <vt:lpstr>Герб Курганской области</vt:lpstr>
      <vt:lpstr>Слайд 3</vt:lpstr>
      <vt:lpstr>Флаг Курганской области</vt:lpstr>
      <vt:lpstr>Флаг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Курганская область</dc:title>
  <cp:lastModifiedBy>User</cp:lastModifiedBy>
  <cp:revision>4</cp:revision>
  <dcterms:modified xsi:type="dcterms:W3CDTF">2014-09-17T14:55:41Z</dcterms:modified>
</cp:coreProperties>
</file>