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8223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        </a:t>
            </a:r>
            <a:r>
              <a:rPr lang="ru-RU" sz="4400" dirty="0" smtClean="0">
                <a:solidFill>
                  <a:srgbClr val="FFFF00"/>
                </a:solidFill>
              </a:rPr>
              <a:t>Круг добра и радости: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Здравствуй ,небо </a:t>
            </a:r>
            <a:r>
              <a:rPr lang="ru-RU" sz="4400" dirty="0" err="1" smtClean="0">
                <a:solidFill>
                  <a:srgbClr val="002060"/>
                </a:solidFill>
              </a:rPr>
              <a:t>голубое</a:t>
            </a:r>
            <a:r>
              <a:rPr lang="ru-RU" sz="4400" dirty="0" smtClean="0">
                <a:solidFill>
                  <a:srgbClr val="002060"/>
                </a:solidFill>
              </a:rPr>
              <a:t>!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Здравствуй солнце золотое!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Здравствуйте, мои друзья,</a:t>
            </a:r>
            <a:r>
              <a:rPr lang="kk-KZ" sz="4400" dirty="0" smtClean="0"/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очень рад вас видеть </a:t>
            </a:r>
            <a:r>
              <a:rPr lang="ru-RU" sz="4400" dirty="0" smtClean="0">
                <a:solidFill>
                  <a:srgbClr val="002060"/>
                </a:solidFill>
              </a:rPr>
              <a:t>я!))))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№ 2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7854696" cy="2571768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Прочитав текст, выделите ключевое слово, с помощью которого вы узнаете тему сегодняшнего урока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25044"/>
          </a:xfrm>
        </p:spPr>
        <p:txBody>
          <a:bodyPr>
            <a:noAutofit/>
          </a:bodyPr>
          <a:lstStyle/>
          <a:p>
            <a:r>
              <a:rPr lang="ru-RU" sz="4000" dirty="0" smtClean="0"/>
              <a:t>Группа №1 –</a:t>
            </a:r>
            <a:r>
              <a:rPr lang="ru-RU" sz="4000" dirty="0" smtClean="0">
                <a:solidFill>
                  <a:srgbClr val="FFFF00"/>
                </a:solidFill>
              </a:rPr>
              <a:t> кто такие этнографы, какие методы используют в своей работе?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Группа № 2 – </a:t>
            </a:r>
            <a:r>
              <a:rPr lang="ru-RU" sz="4000" dirty="0" smtClean="0">
                <a:solidFill>
                  <a:srgbClr val="FFFF00"/>
                </a:solidFill>
              </a:rPr>
              <a:t>какое значение имеет труд этнографов?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497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 </a:t>
            </a:r>
            <a:r>
              <a:rPr lang="ru-RU" sz="4000" dirty="0" smtClean="0">
                <a:solidFill>
                  <a:srgbClr val="FFFF00"/>
                </a:solidFill>
              </a:rPr>
              <a:t>Опережающее задание: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найдите с помощью интернет –ресурсов материал «Развитие этнографии в </a:t>
            </a:r>
            <a:r>
              <a:rPr lang="ru-RU" sz="4000" dirty="0" err="1" smtClean="0"/>
              <a:t>Восточно</a:t>
            </a:r>
            <a:r>
              <a:rPr lang="ru-RU" sz="4000" dirty="0" smtClean="0"/>
              <a:t>- Казахстанской области»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49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Рефлексия: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напишите </a:t>
            </a:r>
            <a:r>
              <a:rPr lang="ru-RU" dirty="0" err="1" smtClean="0">
                <a:solidFill>
                  <a:srgbClr val="FFFF00"/>
                </a:solidFill>
              </a:rPr>
              <a:t>синквейн</a:t>
            </a:r>
            <a:r>
              <a:rPr lang="ru-RU" dirty="0" smtClean="0">
                <a:solidFill>
                  <a:srgbClr val="FFFF00"/>
                </a:solidFill>
              </a:rPr>
              <a:t> «Этнография»;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оцените </a:t>
            </a:r>
            <a:r>
              <a:rPr lang="ru-RU" dirty="0" err="1" smtClean="0">
                <a:solidFill>
                  <a:srgbClr val="FFFF00"/>
                </a:solidFill>
              </a:rPr>
              <a:t>синквейн</a:t>
            </a:r>
            <a:r>
              <a:rPr lang="ru-RU" dirty="0" smtClean="0">
                <a:solidFill>
                  <a:srgbClr val="FFFF00"/>
                </a:solidFill>
              </a:rPr>
              <a:t>  с помощью </a:t>
            </a:r>
            <a:r>
              <a:rPr lang="ru-RU" smtClean="0">
                <a:solidFill>
                  <a:srgbClr val="FFFF00"/>
                </a:solidFill>
              </a:rPr>
              <a:t>стикеров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96416"/>
          </a:xfrm>
        </p:spPr>
        <p:txBody>
          <a:bodyPr>
            <a:normAutofit/>
          </a:bodyPr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002060"/>
                </a:solidFill>
              </a:rPr>
              <a:t>домашнее задание: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прочитать </a:t>
            </a:r>
            <a:r>
              <a:rPr lang="kk-KZ" dirty="0" smtClean="0">
                <a:solidFill>
                  <a:srgbClr val="002060"/>
                </a:solidFill>
              </a:rPr>
              <a:t>§4, страница 17-19 </a:t>
            </a:r>
            <a:br>
              <a:rPr lang="kk-KZ" dirty="0" smtClean="0">
                <a:solidFill>
                  <a:srgbClr val="002060"/>
                </a:solidFill>
              </a:rPr>
            </a:br>
            <a:r>
              <a:rPr lang="kk-KZ" dirty="0" smtClean="0">
                <a:solidFill>
                  <a:srgbClr val="002060"/>
                </a:solidFill>
              </a:rPr>
              <a:t>- написать эссе “Этнография”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50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       Круг добра и радости: Здравствуй ,небо голубое! Здравствуй солнце золотое! Здравствуйте, мои друзья,  очень рад вас видеть я!)))) </vt:lpstr>
      <vt:lpstr>№ 2 </vt:lpstr>
      <vt:lpstr>Группа №1 – кто такие этнографы, какие методы используют в своей работе? Группа № 2 – какое значение имеет труд этнографов?</vt:lpstr>
      <vt:lpstr>              Опережающее задание: найдите с помощью интернет –ресурсов материал «Развитие этнографии в Восточно- Казахстанской области»</vt:lpstr>
      <vt:lpstr>                      Рефлексия:  напишите синквейн «Этнография»; - оцените синквейн  с помощью стикеров</vt:lpstr>
      <vt:lpstr>       домашнее задание: - прочитать §4, страница 17-19  - написать эссе “Этнография”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МЕИРЖАН</cp:lastModifiedBy>
  <cp:revision>7</cp:revision>
  <dcterms:modified xsi:type="dcterms:W3CDTF">2013-11-09T05:27:03Z</dcterms:modified>
</cp:coreProperties>
</file>