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50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5F27-C3BC-4E0D-8441-63F270C47C59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DF74-5DAE-42CE-A9B5-E343F2B02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5F27-C3BC-4E0D-8441-63F270C47C59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DF74-5DAE-42CE-A9B5-E343F2B02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5F27-C3BC-4E0D-8441-63F270C47C59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DF74-5DAE-42CE-A9B5-E343F2B02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5F27-C3BC-4E0D-8441-63F270C47C59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DF74-5DAE-42CE-A9B5-E343F2B02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5F27-C3BC-4E0D-8441-63F270C47C59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DF74-5DAE-42CE-A9B5-E343F2B02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5F27-C3BC-4E0D-8441-63F270C47C59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DF74-5DAE-42CE-A9B5-E343F2B02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5F27-C3BC-4E0D-8441-63F270C47C59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DF74-5DAE-42CE-A9B5-E343F2B02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5F27-C3BC-4E0D-8441-63F270C47C59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DF74-5DAE-42CE-A9B5-E343F2B02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5F27-C3BC-4E0D-8441-63F270C47C59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DF74-5DAE-42CE-A9B5-E343F2B02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5F27-C3BC-4E0D-8441-63F270C47C59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DF74-5DAE-42CE-A9B5-E343F2B02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5F27-C3BC-4E0D-8441-63F270C47C59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F51DF74-5DAE-42CE-A9B5-E343F2B02C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145F27-C3BC-4E0D-8441-63F270C47C59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51DF74-5DAE-42CE-A9B5-E343F2B02C0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0%D0%B9%D0%BB:Egiptian_triangle.sv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4786346" cy="155733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Египетский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треугольник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Люся\Pictures\Египетский треугольн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357432"/>
            <a:ext cx="5786445" cy="4500568"/>
          </a:xfrm>
          <a:prstGeom prst="rect">
            <a:avLst/>
          </a:prstGeom>
          <a:noFill/>
        </p:spPr>
      </p:pic>
      <p:pic>
        <p:nvPicPr>
          <p:cNvPr id="1026" name="Picture 2" descr="http://upload.wikimedia.org/wikipedia/commons/thumb/c/c0/Egiptian_triangle.svg/220px-Egiptian_triangle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0"/>
            <a:ext cx="3071834" cy="23038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</TotalTime>
  <Words>1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Египетский  треугольник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Египетский треугольник</dc:title>
  <dc:creator>Люся</dc:creator>
  <cp:lastModifiedBy>Люся</cp:lastModifiedBy>
  <cp:revision>3</cp:revision>
  <dcterms:created xsi:type="dcterms:W3CDTF">2012-03-10T16:20:42Z</dcterms:created>
  <dcterms:modified xsi:type="dcterms:W3CDTF">2012-03-12T16:40:32Z</dcterms:modified>
</cp:coreProperties>
</file>