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46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1FBA41-B598-4327-8ACD-C9A1449A52D0}" type="datetimeFigureOut">
              <a:rPr lang="ru-RU" smtClean="0"/>
              <a:pPr/>
              <a:t>12.03.2012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760DA9C-6D09-4C5E-AD56-CC99CCEFA9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305800" cy="99513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Папирус </a:t>
            </a:r>
            <a:r>
              <a:rPr lang="ru-RU" dirty="0" err="1" smtClean="0">
                <a:solidFill>
                  <a:schemeClr val="bg1"/>
                </a:solidFill>
              </a:rPr>
              <a:t>Ахмеса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Люся\Pictures\Папирус Ахмес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571612"/>
            <a:ext cx="7021390" cy="46953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219200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Древнеегипетская арфа</a:t>
            </a:r>
            <a:endParaRPr lang="ru-RU" sz="6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Люся\Pictures\Древнеегипетская арф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714488"/>
            <a:ext cx="4429156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</TotalTime>
  <Words>4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Бумажная</vt:lpstr>
      <vt:lpstr>Папирус Ахмеса</vt:lpstr>
      <vt:lpstr>Древнеегипетская арфа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Папирус Ахмеса</dc:title>
  <dc:creator>Люся</dc:creator>
  <cp:lastModifiedBy>Люся</cp:lastModifiedBy>
  <cp:revision>1</cp:revision>
  <dcterms:created xsi:type="dcterms:W3CDTF">2012-03-10T16:32:22Z</dcterms:created>
  <dcterms:modified xsi:type="dcterms:W3CDTF">2012-03-12T16:41:58Z</dcterms:modified>
</cp:coreProperties>
</file>