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84" r:id="rId17"/>
    <p:sldId id="280" r:id="rId18"/>
    <p:sldId id="283" r:id="rId19"/>
    <p:sldId id="278" r:id="rId20"/>
    <p:sldId id="281" r:id="rId21"/>
    <p:sldId id="285" r:id="rId22"/>
    <p:sldId id="286" r:id="rId23"/>
    <p:sldId id="282" r:id="rId24"/>
    <p:sldId id="287" r:id="rId25"/>
    <p:sldId id="288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60033"/>
    <a:srgbClr val="FFCC00"/>
    <a:srgbClr val="006600"/>
    <a:srgbClr val="0066FF"/>
    <a:srgbClr val="FF3300"/>
    <a:srgbClr val="FF99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E6938-A969-441B-9565-31FF8972B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0EDD0-0D61-48FA-9322-4ADEC3643A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E41BB-A131-47F5-B339-403B8D626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4C754-4789-4FED-96B1-92931850A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4FA1C-2518-470A-8983-ED3CBE709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1346D-6F55-4352-9929-E86BCF669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B4F4D-0493-4553-ACCA-885DD74451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5DED4-4644-4839-9FE0-3F2E70376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F561A-9151-47A6-973D-F91495FF12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BD6A2-5EFE-4C00-B4AC-7019AF737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94DB3-82FC-4B0F-8B62-4F3440AE79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93A3067-3018-44E8-96B9-5290A4255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928662" y="2000240"/>
            <a:ext cx="7704138" cy="2808288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22501">
                      <a:srgbClr val="FF7A00"/>
                    </a:gs>
                    <a:gs pos="35001">
                      <a:srgbClr val="FF0300"/>
                    </a:gs>
                    <a:gs pos="50000">
                      <a:srgbClr val="4D0808"/>
                    </a:gs>
                    <a:gs pos="64999">
                      <a:srgbClr val="FF0300"/>
                    </a:gs>
                    <a:gs pos="77499">
                      <a:srgbClr val="FF7A00"/>
                    </a:gs>
                    <a:gs pos="100000">
                      <a:srgbClr val="FFF2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Monotype Corsiva"/>
              </a:rPr>
              <a:t>"Путешествие по клавишам"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1428728" y="357166"/>
            <a:ext cx="6872313" cy="115731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 wrap="none" fromWordArt="1">
            <a:prstTxWarp prst="textPlain">
              <a:avLst>
                <a:gd name="adj" fmla="val 46198"/>
              </a:avLst>
            </a:prstTxWarp>
          </a:bodyPr>
          <a:lstStyle/>
          <a:p>
            <a:pPr algn="ctr" rtl="0"/>
            <a:r>
              <a:rPr lang="ru-RU" sz="3600" kern="10" spc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Игра</a:t>
            </a:r>
            <a:endParaRPr lang="ru-RU" sz="3600" kern="10" spc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979613" y="4941888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33CC33"/>
              </a:gs>
              <a:gs pos="50000">
                <a:srgbClr val="A0E8A0"/>
              </a:gs>
              <a:gs pos="100000">
                <a:srgbClr val="33CC33"/>
              </a:gs>
            </a:gsLst>
            <a:lin ang="5400000" scaled="1"/>
          </a:gra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rgbClr val="008600"/>
                </a:solidFill>
                <a:latin typeface="Comic Sans MS" pitchFamily="66" charset="0"/>
              </a:rPr>
              <a:t>ПОЕХАЛИ !</a:t>
            </a:r>
            <a:endParaRPr lang="ru-RU" sz="3600" b="1" dirty="0">
              <a:solidFill>
                <a:srgbClr val="0086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87" name="WordArt 3"/>
          <p:cNvSpPr>
            <a:spLocks noChangeArrowheads="1" noChangeShapeType="1" noTextEdit="1"/>
          </p:cNvSpPr>
          <p:nvPr/>
        </p:nvSpPr>
        <p:spPr bwMode="auto">
          <a:xfrm>
            <a:off x="2411413" y="908050"/>
            <a:ext cx="4371975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72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Comic Sans MS"/>
              </a:rPr>
              <a:t>Неверно!!!</a:t>
            </a:r>
          </a:p>
        </p:txBody>
      </p:sp>
      <p:sp>
        <p:nvSpPr>
          <p:cNvPr id="419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4581525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FF9966"/>
              </a:gs>
              <a:gs pos="50000">
                <a:srgbClr val="FFBB99"/>
              </a:gs>
              <a:gs pos="100000">
                <a:srgbClr val="FF9966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6600"/>
                </a:solidFill>
                <a:latin typeface="Comic Sans MS" pitchFamily="66" charset="0"/>
              </a:rPr>
              <a:t>Попробуй еще раз!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5638800" y="304800"/>
            <a:ext cx="32004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2667000" y="533400"/>
            <a:ext cx="32766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8839200" y="609600"/>
            <a:ext cx="0" cy="28194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8534400" y="2971800"/>
            <a:ext cx="0" cy="2895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1994" name="Picture 10" descr="an28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420938"/>
            <a:ext cx="230505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333375"/>
            <a:ext cx="8462992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Имя свое с большой буквы пишу,</a:t>
            </a:r>
          </a:p>
          <a:p>
            <a:pPr eaLnBrk="1" hangingPunct="1">
              <a:buFontTx/>
              <a:buNone/>
              <a:defRPr/>
            </a:pPr>
            <a:r>
              <a:rPr lang="ru-RU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Вот только как, я ни как не пойму.</a:t>
            </a:r>
          </a:p>
          <a:p>
            <a:pPr eaLnBrk="1" hangingPunct="1">
              <a:buFontTx/>
              <a:buNone/>
              <a:defRPr/>
            </a:pPr>
            <a:endParaRPr lang="ru-RU" b="1" i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011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3068638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(</a:t>
            </a:r>
            <a:r>
              <a:rPr lang="en-US" sz="2400" b="1"/>
              <a:t>Enter</a:t>
            </a:r>
            <a:r>
              <a:rPr lang="ru-RU" sz="2400"/>
              <a:t> </a:t>
            </a:r>
            <a:r>
              <a:rPr lang="en-US" sz="2400" b="1"/>
              <a:t>)</a:t>
            </a:r>
            <a:endParaRPr lang="ru-RU" sz="2400" b="1"/>
          </a:p>
        </p:txBody>
      </p:sp>
      <p:sp>
        <p:nvSpPr>
          <p:cNvPr id="43012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4005263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(</a:t>
            </a:r>
            <a:r>
              <a:rPr lang="en-US" sz="2400" b="1"/>
              <a:t>Caps Lock</a:t>
            </a:r>
            <a:r>
              <a:rPr lang="ru-RU"/>
              <a:t> </a:t>
            </a:r>
            <a:r>
              <a:rPr lang="en-US" sz="2400" b="1"/>
              <a:t>)</a:t>
            </a:r>
            <a:endParaRPr lang="ru-RU" sz="2400" b="1"/>
          </a:p>
        </p:txBody>
      </p:sp>
      <p:sp>
        <p:nvSpPr>
          <p:cNvPr id="43013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5013325"/>
            <a:ext cx="3024188" cy="865188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(Shift + </a:t>
            </a:r>
            <a:r>
              <a:rPr lang="ru-RU" sz="2400" b="1"/>
              <a:t>Т</a:t>
            </a:r>
            <a:r>
              <a:rPr lang="ru-RU"/>
              <a:t> </a:t>
            </a:r>
            <a:r>
              <a:rPr lang="ru-RU" sz="2400"/>
              <a:t> </a:t>
            </a:r>
            <a:r>
              <a:rPr lang="en-US" sz="2400" b="1"/>
              <a:t>)</a:t>
            </a:r>
            <a:r>
              <a:rPr lang="ru-RU" sz="240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976" y="2928934"/>
            <a:ext cx="442750" cy="3011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3</a:t>
            </a:r>
            <a:endParaRPr lang="ru-RU" sz="4400" b="1" dirty="0">
              <a:solidFill>
                <a:schemeClr val="accent3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7A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5" name="WordArt 3"/>
          <p:cNvSpPr>
            <a:spLocks noChangeArrowheads="1" noChangeShapeType="1" noTextEdit="1"/>
          </p:cNvSpPr>
          <p:nvPr/>
        </p:nvSpPr>
        <p:spPr bwMode="auto">
          <a:xfrm>
            <a:off x="1447800" y="1524000"/>
            <a:ext cx="60960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4ECB4"/>
                    </a:gs>
                    <a:gs pos="50000">
                      <a:srgbClr val="008600"/>
                    </a:gs>
                    <a:gs pos="100000">
                      <a:srgbClr val="B4ECB4"/>
                    </a:gs>
                  </a:gsLst>
                  <a:lin ang="5400000" scaled="1"/>
                </a:gradFill>
                <a:latin typeface="Comic Sans MS"/>
              </a:rPr>
              <a:t>Молодец! Угадал!</a:t>
            </a:r>
          </a:p>
        </p:txBody>
      </p:sp>
      <p:sp>
        <p:nvSpPr>
          <p:cNvPr id="4403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79613" y="4941888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33CC33"/>
              </a:gs>
              <a:gs pos="50000">
                <a:srgbClr val="A0E8A0"/>
              </a:gs>
              <a:gs pos="100000">
                <a:srgbClr val="33CC33"/>
              </a:gs>
            </a:gsLst>
            <a:lin ang="5400000" scaled="1"/>
          </a:gra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8600"/>
                </a:solidFill>
                <a:latin typeface="Comic Sans MS" pitchFamily="66" charset="0"/>
              </a:rPr>
              <a:t>Следующий вопрос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28600" y="228600"/>
            <a:ext cx="32766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743200" y="533400"/>
            <a:ext cx="32004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8600" y="533400"/>
            <a:ext cx="0" cy="26670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2590800"/>
            <a:ext cx="0" cy="35814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4042" name="Picture 10" descr="an0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2405063"/>
            <a:ext cx="2952750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>
            <a:off x="2411413" y="908050"/>
            <a:ext cx="4371975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72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Comic Sans MS"/>
              </a:rPr>
              <a:t>Неверно!!!</a:t>
            </a:r>
          </a:p>
        </p:txBody>
      </p:sp>
      <p:sp>
        <p:nvSpPr>
          <p:cNvPr id="450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4581525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FF9966"/>
              </a:gs>
              <a:gs pos="50000">
                <a:srgbClr val="FFBB99"/>
              </a:gs>
              <a:gs pos="100000">
                <a:srgbClr val="FF9966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6600"/>
                </a:solidFill>
                <a:latin typeface="Comic Sans MS" pitchFamily="66" charset="0"/>
              </a:rPr>
              <a:t>Попробуй еще раз!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5638800" y="304800"/>
            <a:ext cx="32004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2667000" y="533400"/>
            <a:ext cx="32766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8839200" y="609600"/>
            <a:ext cx="0" cy="28194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8534400" y="2971800"/>
            <a:ext cx="0" cy="2895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5066" name="Picture 10" descr="an28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420938"/>
            <a:ext cx="230505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333375"/>
            <a:ext cx="8534430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 новую строчку пора мне идти,</a:t>
            </a:r>
          </a:p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Ну, как же друзья мне туда перейти!</a:t>
            </a:r>
          </a:p>
          <a:p>
            <a:pPr eaLnBrk="1" hangingPunct="1">
              <a:buFontTx/>
              <a:buNone/>
              <a:defRPr/>
            </a:pP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083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3068638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(</a:t>
            </a:r>
            <a:r>
              <a:rPr lang="en-US" sz="2400" b="1"/>
              <a:t>Shift + Alt</a:t>
            </a:r>
            <a:r>
              <a:rPr lang="en-US"/>
              <a:t> </a:t>
            </a:r>
            <a:r>
              <a:rPr lang="en-US" sz="2400" b="1"/>
              <a:t>)</a:t>
            </a:r>
            <a:endParaRPr lang="ru-RU" sz="2400" b="1"/>
          </a:p>
        </p:txBody>
      </p:sp>
      <p:sp>
        <p:nvSpPr>
          <p:cNvPr id="4608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4005263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(</a:t>
            </a:r>
            <a:r>
              <a:rPr lang="en-US" sz="2400" b="1"/>
              <a:t>Tab</a:t>
            </a:r>
            <a:r>
              <a:rPr lang="ru-RU" sz="2400"/>
              <a:t> )</a:t>
            </a:r>
          </a:p>
        </p:txBody>
      </p:sp>
      <p:sp>
        <p:nvSpPr>
          <p:cNvPr id="46085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5013325"/>
            <a:ext cx="3024188" cy="865188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(Enter</a:t>
            </a:r>
            <a:r>
              <a:rPr lang="ru-RU" sz="2400"/>
              <a:t> </a:t>
            </a:r>
            <a:r>
              <a:rPr lang="en-US" sz="2400" b="1"/>
              <a:t>)</a:t>
            </a:r>
            <a:r>
              <a:rPr lang="ru-RU" sz="240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976" y="2928934"/>
            <a:ext cx="442750" cy="3011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3</a:t>
            </a:r>
            <a:endParaRPr lang="ru-RU" sz="4400" b="1" dirty="0">
              <a:solidFill>
                <a:schemeClr val="accent3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7A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7" name="WordArt 3"/>
          <p:cNvSpPr>
            <a:spLocks noChangeArrowheads="1" noChangeShapeType="1" noTextEdit="1"/>
          </p:cNvSpPr>
          <p:nvPr/>
        </p:nvSpPr>
        <p:spPr bwMode="auto">
          <a:xfrm>
            <a:off x="1447800" y="1524000"/>
            <a:ext cx="60960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4ECB4"/>
                    </a:gs>
                    <a:gs pos="50000">
                      <a:srgbClr val="008600"/>
                    </a:gs>
                    <a:gs pos="100000">
                      <a:srgbClr val="B4ECB4"/>
                    </a:gs>
                  </a:gsLst>
                  <a:lin ang="5400000" scaled="1"/>
                </a:gradFill>
                <a:latin typeface="Comic Sans MS"/>
              </a:rPr>
              <a:t>Молодец! Угадал!</a:t>
            </a:r>
          </a:p>
        </p:txBody>
      </p:sp>
      <p:sp>
        <p:nvSpPr>
          <p:cNvPr id="4710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79613" y="4941888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33CC33"/>
              </a:gs>
              <a:gs pos="50000">
                <a:srgbClr val="A0E8A0"/>
              </a:gs>
              <a:gs pos="100000">
                <a:srgbClr val="33CC33"/>
              </a:gs>
            </a:gsLst>
            <a:lin ang="5400000" scaled="1"/>
          </a:gra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>
                <a:solidFill>
                  <a:srgbClr val="008600"/>
                </a:solidFill>
                <a:latin typeface="Comic Sans MS" pitchFamily="66" charset="0"/>
              </a:rPr>
              <a:t>Следующий </a:t>
            </a:r>
            <a:r>
              <a:rPr lang="ru-RU" sz="3600" b="1" dirty="0" smtClean="0">
                <a:solidFill>
                  <a:srgbClr val="008600"/>
                </a:solidFill>
                <a:latin typeface="Comic Sans MS" pitchFamily="66" charset="0"/>
              </a:rPr>
              <a:t>вопрос</a:t>
            </a:r>
            <a:endParaRPr lang="ru-RU" sz="3600" b="1" dirty="0">
              <a:solidFill>
                <a:srgbClr val="008600"/>
              </a:solidFill>
              <a:latin typeface="Comic Sans MS" pitchFamily="66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28600" y="228600"/>
            <a:ext cx="32766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2743200" y="533400"/>
            <a:ext cx="32004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8600" y="533400"/>
            <a:ext cx="0" cy="26670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57200" y="2590800"/>
            <a:ext cx="0" cy="35814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7114" name="Picture 10" descr="an0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2405063"/>
            <a:ext cx="2952750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WordArt 3"/>
          <p:cNvSpPr>
            <a:spLocks noChangeArrowheads="1" noChangeShapeType="1" noTextEdit="1"/>
          </p:cNvSpPr>
          <p:nvPr/>
        </p:nvSpPr>
        <p:spPr bwMode="auto">
          <a:xfrm>
            <a:off x="2411413" y="908050"/>
            <a:ext cx="4371975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72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Comic Sans MS"/>
              </a:rPr>
              <a:t>Неверно!!!</a:t>
            </a:r>
          </a:p>
        </p:txBody>
      </p:sp>
      <p:sp>
        <p:nvSpPr>
          <p:cNvPr id="481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4581525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FF9966"/>
              </a:gs>
              <a:gs pos="50000">
                <a:srgbClr val="FFBB99"/>
              </a:gs>
              <a:gs pos="100000">
                <a:srgbClr val="FF9966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6600"/>
                </a:solidFill>
                <a:latin typeface="Comic Sans MS" pitchFamily="66" charset="0"/>
              </a:rPr>
              <a:t>Попробуй еще раз!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5638800" y="304800"/>
            <a:ext cx="32004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2667000" y="533400"/>
            <a:ext cx="32766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8839200" y="609600"/>
            <a:ext cx="0" cy="28194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8534400" y="2971800"/>
            <a:ext cx="0" cy="2895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8138" name="Picture 10" descr="an28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420938"/>
            <a:ext cx="230505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640762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Предложенье мы писали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Букву мы не ту нажали.</a:t>
            </a:r>
          </a:p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Что же делать нам теперь?</a:t>
            </a:r>
          </a:p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Какую клавишу нажать быстрей?</a:t>
            </a:r>
          </a:p>
          <a:p>
            <a:pPr eaLnBrk="1" hangingPunct="1">
              <a:buFontTx/>
              <a:buNone/>
              <a:defRPr/>
            </a:pP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083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3068638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(</a:t>
            </a:r>
            <a:r>
              <a:rPr lang="en-US" sz="2400" b="1" dirty="0"/>
              <a:t>Shift + Alt</a:t>
            </a:r>
            <a:r>
              <a:rPr lang="en-US" dirty="0"/>
              <a:t> </a:t>
            </a:r>
            <a:r>
              <a:rPr lang="en-US" sz="2400" b="1" dirty="0"/>
              <a:t>)</a:t>
            </a:r>
            <a:endParaRPr lang="ru-RU" sz="2400" b="1" dirty="0"/>
          </a:p>
        </p:txBody>
      </p:sp>
      <p:sp>
        <p:nvSpPr>
          <p:cNvPr id="4608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4005263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(</a:t>
            </a:r>
            <a:r>
              <a:rPr lang="en-US" sz="2400" b="1" dirty="0" smtClean="0"/>
              <a:t>Alt</a:t>
            </a:r>
            <a:r>
              <a:rPr lang="ru-RU" sz="2400" dirty="0" smtClean="0"/>
              <a:t> </a:t>
            </a:r>
            <a:r>
              <a:rPr lang="ru-RU" sz="2400" dirty="0"/>
              <a:t>)</a:t>
            </a:r>
          </a:p>
        </p:txBody>
      </p:sp>
      <p:sp>
        <p:nvSpPr>
          <p:cNvPr id="46085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5013325"/>
            <a:ext cx="3024188" cy="865188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(Delete</a:t>
            </a:r>
            <a:r>
              <a:rPr lang="ru-RU" sz="2400" dirty="0" smtClean="0"/>
              <a:t> </a:t>
            </a:r>
            <a:r>
              <a:rPr lang="en-US" sz="2400" b="1" dirty="0"/>
              <a:t>)</a:t>
            </a:r>
            <a:r>
              <a:rPr lang="ru-RU" sz="2400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976" y="2928934"/>
            <a:ext cx="442750" cy="3011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3</a:t>
            </a:r>
            <a:endParaRPr lang="ru-RU" sz="4400" b="1" dirty="0">
              <a:solidFill>
                <a:schemeClr val="accent3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7A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7" name="WordArt 3"/>
          <p:cNvSpPr>
            <a:spLocks noChangeArrowheads="1" noChangeShapeType="1" noTextEdit="1"/>
          </p:cNvSpPr>
          <p:nvPr/>
        </p:nvSpPr>
        <p:spPr bwMode="auto">
          <a:xfrm>
            <a:off x="1447800" y="1524000"/>
            <a:ext cx="60960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4ECB4"/>
                    </a:gs>
                    <a:gs pos="50000">
                      <a:srgbClr val="008600"/>
                    </a:gs>
                    <a:gs pos="100000">
                      <a:srgbClr val="B4ECB4"/>
                    </a:gs>
                  </a:gsLst>
                  <a:lin ang="5400000" scaled="1"/>
                </a:gradFill>
                <a:latin typeface="Comic Sans MS"/>
              </a:rPr>
              <a:t>Молодец! Угадал!</a:t>
            </a:r>
          </a:p>
        </p:txBody>
      </p:sp>
      <p:sp>
        <p:nvSpPr>
          <p:cNvPr id="4710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79613" y="4941888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33CC33"/>
              </a:gs>
              <a:gs pos="50000">
                <a:srgbClr val="A0E8A0"/>
              </a:gs>
              <a:gs pos="100000">
                <a:srgbClr val="33CC33"/>
              </a:gs>
            </a:gsLst>
            <a:lin ang="5400000" scaled="1"/>
          </a:gra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>
                <a:solidFill>
                  <a:srgbClr val="008600"/>
                </a:solidFill>
                <a:latin typeface="Comic Sans MS" pitchFamily="66" charset="0"/>
              </a:rPr>
              <a:t>Следующий </a:t>
            </a:r>
            <a:r>
              <a:rPr lang="ru-RU" sz="3600" b="1" dirty="0" smtClean="0">
                <a:solidFill>
                  <a:srgbClr val="008600"/>
                </a:solidFill>
                <a:latin typeface="Comic Sans MS" pitchFamily="66" charset="0"/>
              </a:rPr>
              <a:t>вопрос</a:t>
            </a:r>
            <a:endParaRPr lang="ru-RU" sz="3600" b="1" dirty="0">
              <a:solidFill>
                <a:srgbClr val="008600"/>
              </a:solidFill>
              <a:latin typeface="Comic Sans MS" pitchFamily="66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28600" y="228600"/>
            <a:ext cx="32766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2743200" y="533400"/>
            <a:ext cx="32004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8600" y="533400"/>
            <a:ext cx="0" cy="26670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57200" y="2590800"/>
            <a:ext cx="0" cy="35814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7114" name="Picture 10" descr="an0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2405063"/>
            <a:ext cx="2952750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WordArt 3"/>
          <p:cNvSpPr>
            <a:spLocks noChangeArrowheads="1" noChangeShapeType="1" noTextEdit="1"/>
          </p:cNvSpPr>
          <p:nvPr/>
        </p:nvSpPr>
        <p:spPr bwMode="auto">
          <a:xfrm>
            <a:off x="2411413" y="908050"/>
            <a:ext cx="4371975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72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Comic Sans MS"/>
              </a:rPr>
              <a:t>Неверно!!!</a:t>
            </a:r>
          </a:p>
        </p:txBody>
      </p:sp>
      <p:sp>
        <p:nvSpPr>
          <p:cNvPr id="481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4581525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FF9966"/>
              </a:gs>
              <a:gs pos="50000">
                <a:srgbClr val="FFBB99"/>
              </a:gs>
              <a:gs pos="100000">
                <a:srgbClr val="FF9966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6600"/>
                </a:solidFill>
                <a:latin typeface="Comic Sans MS" pitchFamily="66" charset="0"/>
              </a:rPr>
              <a:t>Попробуй еще раз!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5638800" y="304800"/>
            <a:ext cx="32004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2667000" y="533400"/>
            <a:ext cx="32766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8839200" y="609600"/>
            <a:ext cx="0" cy="28194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8534400" y="2971800"/>
            <a:ext cx="0" cy="2895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8138" name="Picture 10" descr="an28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420938"/>
            <a:ext cx="230505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Вот стою я на странице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 хочу писать слова,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Жаль, что тут язык английский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Помогите мне друзья</a:t>
            </a:r>
          </a:p>
        </p:txBody>
      </p:sp>
      <p:sp>
        <p:nvSpPr>
          <p:cNvPr id="2048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3068638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( </a:t>
            </a:r>
            <a:r>
              <a:rPr lang="en-US" sz="2400" b="1"/>
              <a:t>Shift + Alt )</a:t>
            </a:r>
            <a:endParaRPr lang="ru-RU" sz="2400" b="1"/>
          </a:p>
        </p:txBody>
      </p:sp>
      <p:sp>
        <p:nvSpPr>
          <p:cNvPr id="20485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4005263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(</a:t>
            </a:r>
            <a:r>
              <a:rPr lang="en-US" sz="2400" b="1"/>
              <a:t> Ctr + Alt)</a:t>
            </a:r>
            <a:endParaRPr lang="ru-RU" sz="2400" b="1"/>
          </a:p>
        </p:txBody>
      </p:sp>
      <p:sp>
        <p:nvSpPr>
          <p:cNvPr id="20486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5013325"/>
            <a:ext cx="3024188" cy="865188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(Delete + Alt)</a:t>
            </a:r>
            <a:r>
              <a:rPr lang="ru-RU" sz="240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2976" y="2928934"/>
            <a:ext cx="442750" cy="3011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3</a:t>
            </a:r>
            <a:endParaRPr lang="ru-RU" sz="4400" b="1" dirty="0">
              <a:solidFill>
                <a:schemeClr val="accent3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640762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Кто поможет без проблем</a:t>
            </a:r>
          </a:p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конец строчки прыгнуть всем?</a:t>
            </a:r>
          </a:p>
          <a:p>
            <a:pPr eaLnBrk="1" hangingPunct="1">
              <a:buFontTx/>
              <a:buNone/>
              <a:defRPr/>
            </a:pP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083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3068638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(</a:t>
            </a:r>
            <a:r>
              <a:rPr lang="en-US" sz="2400" b="1" dirty="0" smtClean="0"/>
              <a:t>Enter)</a:t>
            </a:r>
            <a:endParaRPr lang="ru-RU" sz="2400" b="1" dirty="0"/>
          </a:p>
        </p:txBody>
      </p:sp>
      <p:sp>
        <p:nvSpPr>
          <p:cNvPr id="46084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4005263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(</a:t>
            </a:r>
            <a:r>
              <a:rPr lang="en-US" sz="2400" b="1" dirty="0" smtClean="0"/>
              <a:t>End</a:t>
            </a:r>
            <a:r>
              <a:rPr lang="ru-RU" sz="2400" dirty="0" smtClean="0"/>
              <a:t> </a:t>
            </a:r>
            <a:r>
              <a:rPr lang="ru-RU" sz="2400" dirty="0"/>
              <a:t>)</a:t>
            </a:r>
          </a:p>
        </p:txBody>
      </p:sp>
      <p:sp>
        <p:nvSpPr>
          <p:cNvPr id="46085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5013325"/>
            <a:ext cx="3024188" cy="865188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(Home</a:t>
            </a:r>
            <a:r>
              <a:rPr lang="ru-RU" sz="2400" dirty="0" smtClean="0"/>
              <a:t> </a:t>
            </a:r>
            <a:r>
              <a:rPr lang="en-US" sz="2400" b="1" dirty="0"/>
              <a:t>)</a:t>
            </a:r>
            <a:r>
              <a:rPr lang="ru-RU" sz="2400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976" y="2928934"/>
            <a:ext cx="442750" cy="3011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3</a:t>
            </a:r>
            <a:endParaRPr lang="ru-RU" sz="4400" b="1" dirty="0">
              <a:solidFill>
                <a:schemeClr val="accent3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7A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7" name="WordArt 3"/>
          <p:cNvSpPr>
            <a:spLocks noChangeArrowheads="1" noChangeShapeType="1" noTextEdit="1"/>
          </p:cNvSpPr>
          <p:nvPr/>
        </p:nvSpPr>
        <p:spPr bwMode="auto">
          <a:xfrm>
            <a:off x="1447800" y="1524000"/>
            <a:ext cx="60960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4ECB4"/>
                    </a:gs>
                    <a:gs pos="50000">
                      <a:srgbClr val="008600"/>
                    </a:gs>
                    <a:gs pos="100000">
                      <a:srgbClr val="B4ECB4"/>
                    </a:gs>
                  </a:gsLst>
                  <a:lin ang="5400000" scaled="1"/>
                </a:gradFill>
                <a:latin typeface="Comic Sans MS"/>
              </a:rPr>
              <a:t>Молодец! Угадал!</a:t>
            </a:r>
          </a:p>
        </p:txBody>
      </p:sp>
      <p:sp>
        <p:nvSpPr>
          <p:cNvPr id="4710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79613" y="4941888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33CC33"/>
              </a:gs>
              <a:gs pos="50000">
                <a:srgbClr val="A0E8A0"/>
              </a:gs>
              <a:gs pos="100000">
                <a:srgbClr val="33CC33"/>
              </a:gs>
            </a:gsLst>
            <a:lin ang="5400000" scaled="1"/>
          </a:gra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>
                <a:solidFill>
                  <a:srgbClr val="008600"/>
                </a:solidFill>
                <a:latin typeface="Comic Sans MS" pitchFamily="66" charset="0"/>
              </a:rPr>
              <a:t>Следующий </a:t>
            </a:r>
            <a:r>
              <a:rPr lang="ru-RU" sz="3600" b="1" dirty="0" smtClean="0">
                <a:solidFill>
                  <a:srgbClr val="008600"/>
                </a:solidFill>
                <a:latin typeface="Comic Sans MS" pitchFamily="66" charset="0"/>
              </a:rPr>
              <a:t>вопрос</a:t>
            </a:r>
            <a:endParaRPr lang="ru-RU" sz="3600" b="1" dirty="0">
              <a:solidFill>
                <a:srgbClr val="008600"/>
              </a:solidFill>
              <a:latin typeface="Comic Sans MS" pitchFamily="66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28600" y="228600"/>
            <a:ext cx="32766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2743200" y="533400"/>
            <a:ext cx="32004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8600" y="533400"/>
            <a:ext cx="0" cy="26670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57200" y="2590800"/>
            <a:ext cx="0" cy="35814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7114" name="Picture 10" descr="an0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2405063"/>
            <a:ext cx="2952750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WordArt 3"/>
          <p:cNvSpPr>
            <a:spLocks noChangeArrowheads="1" noChangeShapeType="1" noTextEdit="1"/>
          </p:cNvSpPr>
          <p:nvPr/>
        </p:nvSpPr>
        <p:spPr bwMode="auto">
          <a:xfrm>
            <a:off x="2411413" y="908050"/>
            <a:ext cx="4371975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72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Comic Sans MS"/>
              </a:rPr>
              <a:t>Неверно!!!</a:t>
            </a:r>
          </a:p>
        </p:txBody>
      </p:sp>
      <p:sp>
        <p:nvSpPr>
          <p:cNvPr id="481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4581525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FF9966"/>
              </a:gs>
              <a:gs pos="50000">
                <a:srgbClr val="FFBB99"/>
              </a:gs>
              <a:gs pos="100000">
                <a:srgbClr val="FF9966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6600"/>
                </a:solidFill>
                <a:latin typeface="Comic Sans MS" pitchFamily="66" charset="0"/>
              </a:rPr>
              <a:t>Попробуй еще раз!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5638800" y="304800"/>
            <a:ext cx="32004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2667000" y="533400"/>
            <a:ext cx="32766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8839200" y="609600"/>
            <a:ext cx="0" cy="28194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8534400" y="2971800"/>
            <a:ext cx="0" cy="2895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8138" name="Picture 10" descr="an28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420938"/>
            <a:ext cx="230505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640762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в начало чтоб попасть,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Надо срочно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нажать!</a:t>
            </a:r>
          </a:p>
        </p:txBody>
      </p:sp>
      <p:sp>
        <p:nvSpPr>
          <p:cNvPr id="46083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3068638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(</a:t>
            </a:r>
            <a:r>
              <a:rPr lang="en-US" sz="2400" b="1" dirty="0" smtClean="0"/>
              <a:t>Enter)</a:t>
            </a:r>
            <a:endParaRPr lang="ru-RU" sz="2400" b="1" dirty="0"/>
          </a:p>
        </p:txBody>
      </p:sp>
      <p:sp>
        <p:nvSpPr>
          <p:cNvPr id="4608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4005263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(</a:t>
            </a:r>
            <a:r>
              <a:rPr lang="en-US" sz="2400" b="1" dirty="0" smtClean="0"/>
              <a:t>End</a:t>
            </a:r>
            <a:r>
              <a:rPr lang="ru-RU" sz="2400" dirty="0" smtClean="0"/>
              <a:t> </a:t>
            </a:r>
            <a:r>
              <a:rPr lang="ru-RU" sz="2400" dirty="0"/>
              <a:t>)</a:t>
            </a:r>
          </a:p>
        </p:txBody>
      </p:sp>
      <p:sp>
        <p:nvSpPr>
          <p:cNvPr id="46085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5013325"/>
            <a:ext cx="3024188" cy="865188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(Home</a:t>
            </a:r>
            <a:r>
              <a:rPr lang="ru-RU" sz="2400" dirty="0" smtClean="0"/>
              <a:t> </a:t>
            </a:r>
            <a:r>
              <a:rPr lang="en-US" sz="2400" b="1" dirty="0"/>
              <a:t>)</a:t>
            </a:r>
            <a:r>
              <a:rPr lang="ru-RU" sz="2400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976" y="2928934"/>
            <a:ext cx="442750" cy="3011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3</a:t>
            </a:r>
            <a:endParaRPr lang="ru-RU" sz="4400" b="1" dirty="0">
              <a:solidFill>
                <a:schemeClr val="accent3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7A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7" name="WordArt 3"/>
          <p:cNvSpPr>
            <a:spLocks noChangeArrowheads="1" noChangeShapeType="1" noTextEdit="1"/>
          </p:cNvSpPr>
          <p:nvPr/>
        </p:nvSpPr>
        <p:spPr bwMode="auto">
          <a:xfrm>
            <a:off x="1447800" y="1524000"/>
            <a:ext cx="60960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b="1" kern="10" dirty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4ECB4"/>
                    </a:gs>
                    <a:gs pos="50000">
                      <a:srgbClr val="008600"/>
                    </a:gs>
                    <a:gs pos="100000">
                      <a:srgbClr val="B4ECB4"/>
                    </a:gs>
                  </a:gsLst>
                  <a:lin ang="5400000" scaled="1"/>
                </a:gradFill>
                <a:latin typeface="Comic Sans MS"/>
              </a:rPr>
              <a:t>Молодец! Угадал!</a:t>
            </a:r>
          </a:p>
        </p:txBody>
      </p:sp>
      <p:sp>
        <p:nvSpPr>
          <p:cNvPr id="47108" name="AutoShape 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1979613" y="4941888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33CC33"/>
              </a:gs>
              <a:gs pos="50000">
                <a:srgbClr val="A0E8A0"/>
              </a:gs>
              <a:gs pos="100000">
                <a:srgbClr val="33CC33"/>
              </a:gs>
            </a:gsLst>
            <a:lin ang="5400000" scaled="1"/>
          </a:gra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rgbClr val="008600"/>
                </a:solidFill>
                <a:latin typeface="Comic Sans MS" pitchFamily="66" charset="0"/>
              </a:rPr>
              <a:t>Конец игры.</a:t>
            </a:r>
            <a:endParaRPr lang="ru-RU" sz="3600" b="1" dirty="0">
              <a:solidFill>
                <a:srgbClr val="008600"/>
              </a:solidFill>
              <a:latin typeface="Comic Sans MS" pitchFamily="66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28600" y="228600"/>
            <a:ext cx="32766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2743200" y="533400"/>
            <a:ext cx="32004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8600" y="533400"/>
            <a:ext cx="0" cy="26670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57200" y="2590800"/>
            <a:ext cx="0" cy="35814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7114" name="Picture 10" descr="an0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2138" y="2405063"/>
            <a:ext cx="2952750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WordArt 3"/>
          <p:cNvSpPr>
            <a:spLocks noChangeArrowheads="1" noChangeShapeType="1" noTextEdit="1"/>
          </p:cNvSpPr>
          <p:nvPr/>
        </p:nvSpPr>
        <p:spPr bwMode="auto">
          <a:xfrm>
            <a:off x="2411413" y="908050"/>
            <a:ext cx="4371975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72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Comic Sans MS"/>
              </a:rPr>
              <a:t>Неверно!!!</a:t>
            </a:r>
          </a:p>
        </p:txBody>
      </p:sp>
      <p:sp>
        <p:nvSpPr>
          <p:cNvPr id="481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4581525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FF9966"/>
              </a:gs>
              <a:gs pos="50000">
                <a:srgbClr val="FFBB99"/>
              </a:gs>
              <a:gs pos="100000">
                <a:srgbClr val="FF9966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6600"/>
                </a:solidFill>
                <a:latin typeface="Comic Sans MS" pitchFamily="66" charset="0"/>
              </a:rPr>
              <a:t>Попробуй еще раз!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5638800" y="304800"/>
            <a:ext cx="32004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2667000" y="533400"/>
            <a:ext cx="32766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8839200" y="609600"/>
            <a:ext cx="0" cy="28194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8534400" y="2971800"/>
            <a:ext cx="0" cy="2895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8138" name="Picture 10" descr="an28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420938"/>
            <a:ext cx="230505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7A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>
            <a:off x="1447800" y="1524000"/>
            <a:ext cx="60960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b="1" kern="10" dirty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4ECB4"/>
                    </a:gs>
                    <a:gs pos="50000">
                      <a:srgbClr val="008600"/>
                    </a:gs>
                    <a:gs pos="100000">
                      <a:srgbClr val="B4ECB4"/>
                    </a:gs>
                  </a:gsLst>
                  <a:lin ang="5400000" scaled="1"/>
                </a:gradFill>
                <a:latin typeface="Comic Sans MS"/>
              </a:rPr>
              <a:t>Молодец! Угадал!</a:t>
            </a:r>
          </a:p>
        </p:txBody>
      </p:sp>
      <p:sp>
        <p:nvSpPr>
          <p:cNvPr id="2150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79613" y="4941888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33CC33"/>
              </a:gs>
              <a:gs pos="50000">
                <a:srgbClr val="A0E8A0"/>
              </a:gs>
              <a:gs pos="100000">
                <a:srgbClr val="33CC33"/>
              </a:gs>
            </a:gsLst>
            <a:lin ang="5400000" scaled="1"/>
          </a:gra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8600"/>
                </a:solidFill>
                <a:latin typeface="Comic Sans MS" pitchFamily="66" charset="0"/>
              </a:rPr>
              <a:t>Следующий вопрос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28600" y="228600"/>
            <a:ext cx="32766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2743200" y="533400"/>
            <a:ext cx="32004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228600" y="533400"/>
            <a:ext cx="0" cy="26670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57200" y="2590800"/>
            <a:ext cx="0" cy="35814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1516" name="Picture 12" descr="an0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2405063"/>
            <a:ext cx="2952750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66"/>
            </a:gs>
            <a:gs pos="50000">
              <a:srgbClr val="FF9966"/>
            </a:gs>
            <a:gs pos="100000">
              <a:srgbClr val="FFCC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1" name="WordArt 3"/>
          <p:cNvSpPr>
            <a:spLocks noChangeArrowheads="1" noChangeShapeType="1" noTextEdit="1"/>
          </p:cNvSpPr>
          <p:nvPr/>
        </p:nvSpPr>
        <p:spPr bwMode="auto">
          <a:xfrm>
            <a:off x="2411413" y="908050"/>
            <a:ext cx="4371975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72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Comic Sans MS"/>
              </a:rPr>
              <a:t>Неверно!!!</a:t>
            </a: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4581525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FF9966"/>
              </a:gs>
              <a:gs pos="50000">
                <a:srgbClr val="FFBB99"/>
              </a:gs>
              <a:gs pos="100000">
                <a:srgbClr val="FF9966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6600"/>
                </a:solidFill>
                <a:latin typeface="Comic Sans MS" pitchFamily="66" charset="0"/>
              </a:rPr>
              <a:t>Попробуй еще раз!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5638800" y="304800"/>
            <a:ext cx="32004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>
            <a:off x="2667000" y="533400"/>
            <a:ext cx="32766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8839200" y="609600"/>
            <a:ext cx="0" cy="28194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8534400" y="2971800"/>
            <a:ext cx="0" cy="2895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2540" name="Picture 12" descr="an28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420938"/>
            <a:ext cx="230505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28596" y="357166"/>
            <a:ext cx="8715404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Заголовок напишу буквами заглавными,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Где же найти их?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Столько букв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Только нет заглавных то.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5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3068638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(</a:t>
            </a:r>
            <a:r>
              <a:rPr lang="en-US" sz="2400" b="1"/>
              <a:t>Backspase</a:t>
            </a:r>
            <a:r>
              <a:rPr lang="ru-RU" sz="2400"/>
              <a:t> </a:t>
            </a:r>
            <a:r>
              <a:rPr lang="en-US" sz="2400" b="1"/>
              <a:t>)</a:t>
            </a:r>
            <a:endParaRPr lang="ru-RU" sz="2400" b="1"/>
          </a:p>
        </p:txBody>
      </p:sp>
      <p:sp>
        <p:nvSpPr>
          <p:cNvPr id="23556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4005263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(</a:t>
            </a:r>
            <a:r>
              <a:rPr lang="en-US" sz="2400" b="1"/>
              <a:t>Caps Lock</a:t>
            </a:r>
            <a:r>
              <a:rPr lang="ru-RU"/>
              <a:t> </a:t>
            </a:r>
            <a:r>
              <a:rPr lang="en-US" sz="2400" b="1"/>
              <a:t>)</a:t>
            </a:r>
            <a:endParaRPr lang="ru-RU" sz="2400" b="1"/>
          </a:p>
        </p:txBody>
      </p:sp>
      <p:sp>
        <p:nvSpPr>
          <p:cNvPr id="23557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5013325"/>
            <a:ext cx="3024188" cy="865188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(Enter</a:t>
            </a:r>
            <a:r>
              <a:rPr lang="ru-RU" sz="2400"/>
              <a:t> </a:t>
            </a:r>
            <a:r>
              <a:rPr lang="en-US" sz="2400" b="1"/>
              <a:t>)</a:t>
            </a:r>
            <a:r>
              <a:rPr lang="ru-RU" sz="240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976" y="2928934"/>
            <a:ext cx="442750" cy="3011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3</a:t>
            </a:r>
            <a:endParaRPr lang="ru-RU" sz="4400" b="1" dirty="0">
              <a:solidFill>
                <a:schemeClr val="accent3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7A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67" name="WordArt 3"/>
          <p:cNvSpPr>
            <a:spLocks noChangeArrowheads="1" noChangeShapeType="1" noTextEdit="1"/>
          </p:cNvSpPr>
          <p:nvPr/>
        </p:nvSpPr>
        <p:spPr bwMode="auto">
          <a:xfrm>
            <a:off x="1447800" y="1524000"/>
            <a:ext cx="60960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4ECB4"/>
                    </a:gs>
                    <a:gs pos="50000">
                      <a:srgbClr val="008600"/>
                    </a:gs>
                    <a:gs pos="100000">
                      <a:srgbClr val="B4ECB4"/>
                    </a:gs>
                  </a:gsLst>
                  <a:lin ang="5400000" scaled="1"/>
                </a:gradFill>
                <a:latin typeface="Comic Sans MS"/>
              </a:rPr>
              <a:t>Молодец! Угадал!</a:t>
            </a:r>
          </a:p>
        </p:txBody>
      </p:sp>
      <p:sp>
        <p:nvSpPr>
          <p:cNvPr id="3686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79613" y="4941888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33CC33"/>
              </a:gs>
              <a:gs pos="50000">
                <a:srgbClr val="A0E8A0"/>
              </a:gs>
              <a:gs pos="100000">
                <a:srgbClr val="33CC33"/>
              </a:gs>
            </a:gsLst>
            <a:lin ang="5400000" scaled="1"/>
          </a:gra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8600"/>
                </a:solidFill>
                <a:latin typeface="Comic Sans MS" pitchFamily="66" charset="0"/>
              </a:rPr>
              <a:t>Следующий вопрос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28600" y="228600"/>
            <a:ext cx="32766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2743200" y="533400"/>
            <a:ext cx="32004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228600" y="533400"/>
            <a:ext cx="0" cy="26670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57200" y="2590800"/>
            <a:ext cx="0" cy="35814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6874" name="Picture 10" descr="an0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2405063"/>
            <a:ext cx="2952750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1" name="WordArt 3"/>
          <p:cNvSpPr>
            <a:spLocks noChangeArrowheads="1" noChangeShapeType="1" noTextEdit="1"/>
          </p:cNvSpPr>
          <p:nvPr/>
        </p:nvSpPr>
        <p:spPr bwMode="auto">
          <a:xfrm>
            <a:off x="2411413" y="908050"/>
            <a:ext cx="4371975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72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Comic Sans MS"/>
              </a:rPr>
              <a:t>Неверно!!!</a:t>
            </a:r>
          </a:p>
        </p:txBody>
      </p:sp>
      <p:sp>
        <p:nvSpPr>
          <p:cNvPr id="378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4581525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FF9966"/>
              </a:gs>
              <a:gs pos="50000">
                <a:srgbClr val="FFBB99"/>
              </a:gs>
              <a:gs pos="100000">
                <a:srgbClr val="FF9966"/>
              </a:gs>
            </a:gsLst>
            <a:lin ang="5400000" scaled="1"/>
          </a:gradFill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6600"/>
                </a:solidFill>
                <a:latin typeface="Comic Sans MS" pitchFamily="66" charset="0"/>
              </a:rPr>
              <a:t>Попробуй еще раз!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5638800" y="304800"/>
            <a:ext cx="32004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>
            <a:off x="2667000" y="533400"/>
            <a:ext cx="3276600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8839200" y="609600"/>
            <a:ext cx="0" cy="28194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8534400" y="2971800"/>
            <a:ext cx="0" cy="2895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7898" name="Picture 10" descr="an28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420938"/>
            <a:ext cx="230505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333375"/>
            <a:ext cx="8534430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Два слова слились,</a:t>
            </a:r>
          </a:p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Что наделал – беда</a:t>
            </a:r>
          </a:p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Скорей разделите</a:t>
            </a:r>
          </a:p>
          <a:p>
            <a:pPr eaLnBrk="1" hangingPunct="1">
              <a:buFontTx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Мне их детвора.</a:t>
            </a:r>
          </a:p>
          <a:p>
            <a:pPr eaLnBrk="1" hangingPunct="1">
              <a:buFontTx/>
              <a:buNone/>
              <a:defRPr/>
            </a:pP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939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3068638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(</a:t>
            </a:r>
            <a:r>
              <a:rPr lang="en-US" sz="2400" b="1"/>
              <a:t>Alt</a:t>
            </a:r>
            <a:r>
              <a:rPr lang="en-US"/>
              <a:t> </a:t>
            </a:r>
            <a:r>
              <a:rPr lang="en-US" sz="2400" b="1"/>
              <a:t>)</a:t>
            </a:r>
            <a:endParaRPr lang="ru-RU" sz="2400" b="1"/>
          </a:p>
        </p:txBody>
      </p:sp>
      <p:sp>
        <p:nvSpPr>
          <p:cNvPr id="39940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4005263"/>
            <a:ext cx="3024188" cy="865187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(Пробел</a:t>
            </a:r>
            <a:r>
              <a:rPr lang="en-US" sz="2400" b="1"/>
              <a:t>)</a:t>
            </a:r>
            <a:endParaRPr lang="ru-RU" sz="2400" b="1"/>
          </a:p>
        </p:txBody>
      </p:sp>
      <p:sp>
        <p:nvSpPr>
          <p:cNvPr id="39941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692275" y="5013325"/>
            <a:ext cx="3024188" cy="865188"/>
          </a:xfrm>
          <a:prstGeom prst="bevel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(Home</a:t>
            </a:r>
            <a:r>
              <a:rPr lang="ru-RU" sz="2400"/>
              <a:t> </a:t>
            </a:r>
            <a:r>
              <a:rPr lang="en-US" sz="2400" b="1"/>
              <a:t>)</a:t>
            </a:r>
            <a:r>
              <a:rPr lang="ru-RU" sz="240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976" y="2928934"/>
            <a:ext cx="442750" cy="3011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chemeClr val="accent3"/>
                </a:solidFill>
                <a:latin typeface="Arial Narrow" pitchFamily="34" charset="0"/>
              </a:rPr>
              <a:t>3</a:t>
            </a:r>
            <a:endParaRPr lang="ru-RU" sz="4400" b="1" dirty="0">
              <a:solidFill>
                <a:schemeClr val="accent3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7A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1447800" y="1524000"/>
            <a:ext cx="60960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4ECB4"/>
                    </a:gs>
                    <a:gs pos="50000">
                      <a:srgbClr val="008600"/>
                    </a:gs>
                    <a:gs pos="100000">
                      <a:srgbClr val="B4ECB4"/>
                    </a:gs>
                  </a:gsLst>
                  <a:lin ang="5400000" scaled="1"/>
                </a:gradFill>
                <a:latin typeface="Comic Sans MS"/>
              </a:rPr>
              <a:t>Молодец! Угадал!</a:t>
            </a:r>
          </a:p>
        </p:txBody>
      </p:sp>
      <p:sp>
        <p:nvSpPr>
          <p:cNvPr id="4096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79613" y="4941888"/>
            <a:ext cx="5410200" cy="1600200"/>
          </a:xfrm>
          <a:prstGeom prst="actionButtonBlank">
            <a:avLst/>
          </a:prstGeom>
          <a:gradFill rotWithShape="0">
            <a:gsLst>
              <a:gs pos="0">
                <a:srgbClr val="33CC33"/>
              </a:gs>
              <a:gs pos="50000">
                <a:srgbClr val="A0E8A0"/>
              </a:gs>
              <a:gs pos="100000">
                <a:srgbClr val="33CC33"/>
              </a:gs>
            </a:gsLst>
            <a:lin ang="5400000" scaled="1"/>
          </a:gra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8600"/>
                </a:solidFill>
                <a:latin typeface="Comic Sans MS" pitchFamily="66" charset="0"/>
              </a:rPr>
              <a:t>Следующий вопрос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28600" y="228600"/>
            <a:ext cx="32766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743200" y="533400"/>
            <a:ext cx="3200400" cy="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228600" y="533400"/>
            <a:ext cx="0" cy="26670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57200" y="2590800"/>
            <a:ext cx="0" cy="3581400"/>
          </a:xfrm>
          <a:prstGeom prst="line">
            <a:avLst/>
          </a:prstGeom>
          <a:noFill/>
          <a:ln w="57150">
            <a:solidFill>
              <a:srgbClr val="008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0970" name="Picture 10" descr="an0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2405063"/>
            <a:ext cx="2952750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340</Words>
  <Application>Microsoft PowerPoint</Application>
  <PresentationFormat>Экран (4:3)</PresentationFormat>
  <Paragraphs>107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Светлана Пронькина</cp:lastModifiedBy>
  <cp:revision>24</cp:revision>
  <dcterms:created xsi:type="dcterms:W3CDTF">2007-11-13T16:13:23Z</dcterms:created>
  <dcterms:modified xsi:type="dcterms:W3CDTF">2010-02-09T04:52:48Z</dcterms:modified>
</cp:coreProperties>
</file>