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62" r:id="rId4"/>
    <p:sldId id="266" r:id="rId5"/>
    <p:sldId id="271" r:id="rId6"/>
    <p:sldId id="267" r:id="rId7"/>
    <p:sldId id="263" r:id="rId8"/>
    <p:sldId id="270" r:id="rId9"/>
    <p:sldId id="264" r:id="rId10"/>
    <p:sldId id="265" r:id="rId11"/>
    <p:sldId id="260" r:id="rId12"/>
    <p:sldId id="258" r:id="rId13"/>
    <p:sldId id="259" r:id="rId14"/>
    <p:sldId id="261" r:id="rId15"/>
    <p:sldId id="269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9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0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31" name="Rectangle 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4275"/>
            <a:ext cx="2133600" cy="384175"/>
          </a:xfrm>
        </p:spPr>
        <p:txBody>
          <a:bodyPr/>
          <a:lstStyle>
            <a:lvl1pPr>
              <a:defRPr smtClean="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676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236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67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630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2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50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0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127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63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072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6427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6427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67450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veter.academic.ru/3132/%D0%A1%D0%9D%D0%95%D0%96%D0%9D%D0%AB%D0%95_%D0%97%D0%90%D0%9D%D0%9E%D0%A1%D0%AB" TargetMode="External"/><Relationship Id="rId2" Type="http://schemas.openxmlformats.org/officeDocument/2006/relationships/hyperlink" Target="https://ru.wikipedia.org/wiki/%D1%ED%E5%E3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качать изображение дорога, радуга скачать бесплатно, картинка на рабочий стол под номером - 132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821759" cy="587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7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gatha-Modern" panose="020B7200000000000000" pitchFamily="34" charset="0"/>
              </a:rPr>
              <a:t>Явления природы</a:t>
            </a:r>
            <a:endParaRPr lang="ru-RU" sz="72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gatha-Modern" panose="020B7200000000000000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3886200"/>
            <a:ext cx="3168352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anose="02040502050405020303" pitchFamily="18" charset="0"/>
              </a:rPr>
              <a:t>Подготовила учитель 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anose="02040502050405020303" pitchFamily="18" charset="0"/>
              </a:rPr>
              <a:t>начальных классов ГБС(К)ОУ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anose="02040502050405020303" pitchFamily="18" charset="0"/>
              </a:rPr>
              <a:t> школы-интерната №3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anose="02040502050405020303" pitchFamily="18" charset="0"/>
              </a:rPr>
              <a:t>г.о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anose="02040502050405020303" pitchFamily="18" charset="0"/>
              </a:rPr>
              <a:t>. Тольятти</a:t>
            </a:r>
          </a:p>
          <a:p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anose="02040502050405020303" pitchFamily="18" charset="0"/>
              </a:rPr>
              <a:t> Шкребец Т.Ю.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208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83568" y="548681"/>
            <a:ext cx="8460432" cy="3312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  </a:t>
            </a:r>
            <a:r>
              <a:rPr lang="ru-RU" sz="2400" b="1" dirty="0"/>
              <a:t> 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Ветер</a:t>
            </a: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– это атмосферное движение воздуха, как правило, параллельное поверхности земли, характеризующееся скоростью и направлением.   По скорости ветра делятся на умеренные - со скоростью 5-8 м/сек, на сильные - со скоростью 14 м/сек, на штормовые - со скоростью 20-25 м/сек и на ураганные - со скоростью свыше 30м/сек</a:t>
            </a:r>
            <a:r>
              <a:rPr lang="ru-RU" sz="2400" dirty="0"/>
              <a:t>. </a:t>
            </a:r>
          </a:p>
        </p:txBody>
      </p:sp>
      <p:pic>
        <p:nvPicPr>
          <p:cNvPr id="4098" name="Picture 2" descr="C:\Users\Татьяна\Desktop\о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451623"/>
            <a:ext cx="2664296" cy="32266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85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611560" y="548680"/>
            <a:ext cx="7556376" cy="33123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       </a:t>
            </a:r>
            <a:r>
              <a:rPr lang="ru-RU" sz="3100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3100" b="1" i="1" dirty="0">
                <a:solidFill>
                  <a:schemeClr val="tx1"/>
                </a:solidFill>
                <a:latin typeface="Georgia" panose="02040502050405020303" pitchFamily="18" charset="0"/>
              </a:rPr>
              <a:t>Туман</a:t>
            </a:r>
            <a:r>
              <a:rPr lang="ru-RU" sz="3100" i="1" dirty="0">
                <a:solidFill>
                  <a:schemeClr val="tx1"/>
                </a:solidFill>
                <a:latin typeface="Georgia" panose="02040502050405020303" pitchFamily="18" charset="0"/>
              </a:rPr>
              <a:t> – это атмосферное явление, делающее воздух менее прозрачным, мутным, и предметы становятся плохо видимыми. Другими словами это облако у поверхности земли. Нет никакой разницы между туманом и облаком на небе. </a:t>
            </a:r>
          </a:p>
        </p:txBody>
      </p:sp>
      <p:pic>
        <p:nvPicPr>
          <p:cNvPr id="5122" name="Picture 2" descr="C:\Users\Татьяна\Desktop\л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29000"/>
            <a:ext cx="3384376" cy="31813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889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2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Снег</a:t>
            </a:r>
            <a:r>
              <a:rPr lang="ru-RU" sz="2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 — атмосферных осадков, состоящая из мелких кристаллов льда. Относится к обложным осадкам, выпадающим на земную  , когда микроскопические капли воды в облаках притягиваются к пылевым частицам и замерзают.. </a:t>
            </a:r>
            <a:endParaRPr lang="ru-RU" sz="28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6146" name="Picture 2" descr="C:\Users\Татьяна\Desktop\82405440_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087824"/>
            <a:ext cx="5184576" cy="35643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9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395536" y="476672"/>
            <a:ext cx="8748464" cy="3930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Роса 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 – это вид атмосферных осадков, проявляющийся в виде капель жидкой воды, появляющихся на стеблях и на листве растений, а также на других предметах вблизи земной поверхности. </a:t>
            </a:r>
            <a:b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         </a:t>
            </a:r>
          </a:p>
        </p:txBody>
      </p:sp>
      <p:pic>
        <p:nvPicPr>
          <p:cNvPr id="7170" name="Picture 2" descr="C:\Users\Татьяна\Desktop\T41lt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5828756" cy="43132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604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2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2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25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260648"/>
            <a:ext cx="8208912" cy="3024335"/>
          </a:xfrm>
        </p:spPr>
        <p:txBody>
          <a:bodyPr/>
          <a:lstStyle/>
          <a:p>
            <a:pPr algn="l"/>
            <a:r>
              <a:rPr lang="ru-RU" sz="20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Иней</a:t>
            </a: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 — вид твёрдых атмосферных осадков. Представляет собой тонкий слой кристаллического водного льда различной мощности, нарастающего на поверхности земли и наземных предметах при отрицательной температуре почвы, малооблачном небе и слабом ветре</a:t>
            </a:r>
            <a:r>
              <a:rPr lang="ru-RU" sz="2400" i="1" dirty="0" smtClean="0">
                <a:latin typeface="Georgia" panose="02040502050405020303" pitchFamily="18" charset="0"/>
              </a:rPr>
              <a:t>.</a:t>
            </a:r>
            <a:br>
              <a:rPr lang="ru-RU" sz="2400" i="1" dirty="0" smtClean="0">
                <a:latin typeface="Georgia" panose="02040502050405020303" pitchFamily="18" charset="0"/>
              </a:rPr>
            </a:br>
            <a:endParaRPr lang="ru-RU" sz="2400" i="1" dirty="0">
              <a:latin typeface="Georgia" panose="02040502050405020303" pitchFamily="18" charset="0"/>
            </a:endParaRPr>
          </a:p>
        </p:txBody>
      </p:sp>
      <p:pic>
        <p:nvPicPr>
          <p:cNvPr id="8194" name="Picture 2" descr="C:\Users\Татьяна\Desktop\1358428848_682b50380bcd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348" y="2790372"/>
            <a:ext cx="4968552" cy="37264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074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2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2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Georgia" panose="02040502050405020303" pitchFamily="18" charset="0"/>
              </a:rPr>
              <a:t>         </a:t>
            </a:r>
            <a:r>
              <a:rPr lang="ru-RU" sz="2200" b="1" i="1" dirty="0" smtClean="0">
                <a:latin typeface="Georgia" panose="02040502050405020303" pitchFamily="18" charset="0"/>
              </a:rPr>
              <a:t>Дожди</a:t>
            </a:r>
            <a:r>
              <a:rPr lang="ru-RU" sz="2200" i="1" dirty="0" smtClean="0">
                <a:latin typeface="Georgia" panose="02040502050405020303" pitchFamily="18" charset="0"/>
              </a:rPr>
              <a:t> —атмосферные осадки, выпадающие из облаков в виде капель жидкости со средним диаметром от 0,5 до 6-7 мм</a:t>
            </a:r>
            <a:r>
              <a:rPr lang="ru-RU" sz="2200" i="1" baseline="30000" dirty="0">
                <a:latin typeface="Georgia" panose="02040502050405020303" pitchFamily="18" charset="0"/>
              </a:rPr>
              <a:t> </a:t>
            </a:r>
            <a:r>
              <a:rPr lang="ru-RU" sz="2200" i="1" baseline="30000" dirty="0" smtClean="0">
                <a:latin typeface="Georgia" panose="02040502050405020303" pitchFamily="18" charset="0"/>
              </a:rPr>
              <a:t>  </a:t>
            </a:r>
            <a:r>
              <a:rPr lang="ru-RU" sz="2200" i="1" dirty="0" smtClean="0">
                <a:latin typeface="Georgia" panose="02040502050405020303" pitchFamily="18" charset="0"/>
              </a:rPr>
              <a:t>Жидкие осадки с меньшим диаметром капель называются моросью. Капли с диаметром больше 6—7 мм разбиваются в процессе падения из облаков на меньшие капли, поэтому даже при сильнейшем ливне диаметр капель не превысит 6—7 мм. Интенсивность дождя колеблется от 0,25 мм/ч (моросящий дождь) до 100 мм/ч (сильнейший ливень).</a:t>
            </a:r>
            <a:endParaRPr lang="ru-RU" sz="2200" i="1" dirty="0">
              <a:latin typeface="Georgia" panose="02040502050405020303" pitchFamily="18" charset="0"/>
            </a:endParaRPr>
          </a:p>
        </p:txBody>
      </p:sp>
      <p:pic>
        <p:nvPicPr>
          <p:cNvPr id="9218" name="Picture 2" descr="C:\Users\Татьяна\Desktop\682648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56991"/>
            <a:ext cx="4824536" cy="32717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13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2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25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5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76673"/>
            <a:ext cx="6298976" cy="1080120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Интернет-ресурсы</a:t>
            </a:r>
            <a:endParaRPr lang="ru-RU" sz="28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24744"/>
            <a:ext cx="7772400" cy="38164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http://yandex.ru/images/search?img_url=http%3A%2F%2Fmiranimashek.com%2F_ph%2F75%2F2%2F374998258.gif&amp;uinfo=sw-1366-sh-768-ww-1349-wh-649-pd-1-wp-16x9_1366x768&amp;_=1420973224013&amp;viewport=wide&amp;p=1&amp;text=%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D0%B0%D0%BD%D0%B8%D0%BC%D0%B0%D1%86%D0%B8%D1%8F%20%D0%B2%D1%8C%D1%8E%D0%B3%D0%B8&amp;pos=30&amp;rpt=simage</a:t>
            </a:r>
            <a:endParaRPr lang="ru-RU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https://ru.wikipedia.org/wiki/%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D1%ED%E5%E3</a:t>
            </a:r>
            <a:endParaRPr lang="ru-RU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http://veter.academic.ru/3132/%D0%A1%D0%9D%D0%95%D0%96%D0%9D%D0%AB%D0%95_%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D0%97%D0%90%D0%9D%D0%9E%D0%A1%D0%AB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358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3586410"/>
          </a:xfrm>
        </p:spPr>
        <p:txBody>
          <a:bodyPr/>
          <a:lstStyle/>
          <a:p>
            <a:pPr algn="l"/>
            <a:r>
              <a:rPr lang="ru-RU" sz="22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    Радуга </a:t>
            </a:r>
            <a:r>
              <a:rPr lang="ru-RU" sz="2200" i="1" dirty="0">
                <a:solidFill>
                  <a:schemeClr val="tx1"/>
                </a:solidFill>
                <a:latin typeface="Georgia" panose="02040502050405020303" pitchFamily="18" charset="0"/>
              </a:rPr>
              <a:t>– это атмосферное оптическое явление, наблюдаемое после дождя или перед ним. Явление это представляет собой одну, реже — две разноцветные дуги, рисующиеся на небосводе, содержащие 7 цветов спектра: красный, оранжевый, желтый, зеленый, голубой, синий и фиолетовый. То же явление мы замечаем иногда и при освещении солнцем водяной пыли, носящейся в воздухе вблизи фонтана или водопада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07582" y="3244334"/>
            <a:ext cx="243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Georgia" panose="02040502050405020303" pitchFamily="18" charset="0"/>
              </a:rPr>
              <a:t> </a:t>
            </a:r>
            <a:endParaRPr lang="ru-RU" dirty="0"/>
          </a:p>
        </p:txBody>
      </p:sp>
      <p:pic>
        <p:nvPicPr>
          <p:cNvPr id="5" name="Picture 2" descr="C:\Users\Татьяна\Desktop\641362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98807"/>
            <a:ext cx="5256584" cy="31337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27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6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2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755576" y="548680"/>
            <a:ext cx="8388424" cy="3858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Молния</a:t>
            </a:r>
            <a:r>
              <a:rPr lang="ru-RU" sz="22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200" i="1" dirty="0">
                <a:solidFill>
                  <a:schemeClr val="tx1"/>
                </a:solidFill>
                <a:latin typeface="Georgia" panose="02040502050405020303" pitchFamily="18" charset="0"/>
              </a:rPr>
              <a:t> – это гигантский электрический разряд в атмосфере, происходящий во время грозы, проявляющийся яркой вспышкой света и сопровождающийся громом. Возникает молния в грозовых облаках, а также при извержении вулканов, торнадо и пылевых бурях</a:t>
            </a:r>
            <a:r>
              <a:rPr lang="ru-RU" sz="22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.. </a:t>
            </a:r>
            <a:endParaRPr lang="ru-RU" sz="22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Татьяна\Desktop\1304333618_lightning-arizona_34356_990x74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07033"/>
            <a:ext cx="5390973" cy="4032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950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4345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Georgia" panose="02040502050405020303" pitchFamily="18" charset="0"/>
              </a:rPr>
              <a:t>       Шторм</a:t>
            </a:r>
            <a:r>
              <a:rPr lang="ru-RU" sz="2000" i="1" dirty="0">
                <a:latin typeface="Georgia" panose="02040502050405020303" pitchFamily="18" charset="0"/>
              </a:rPr>
              <a:t> </a:t>
            </a:r>
            <a:r>
              <a:rPr lang="ru-RU" sz="2000" i="1" dirty="0" smtClean="0">
                <a:latin typeface="Georgia" panose="02040502050405020303" pitchFamily="18" charset="0"/>
              </a:rPr>
              <a:t>— обозначает  </a:t>
            </a:r>
            <a:r>
              <a:rPr lang="ru-RU" sz="2000" i="1" dirty="0">
                <a:latin typeface="Georgia" panose="02040502050405020303" pitchFamily="18" charset="0"/>
              </a:rPr>
              <a:t>очень сильный </a:t>
            </a:r>
            <a:r>
              <a:rPr lang="ru-RU" sz="2000" i="1" dirty="0" smtClean="0">
                <a:latin typeface="Georgia" panose="02040502050405020303" pitchFamily="18" charset="0"/>
              </a:rPr>
              <a:t>ветер </a:t>
            </a:r>
            <a:r>
              <a:rPr lang="ru-RU" sz="2000" i="1" dirty="0">
                <a:latin typeface="Georgia" panose="02040502050405020303" pitchFamily="18" charset="0"/>
              </a:rPr>
              <a:t>(а также интенсивное </a:t>
            </a:r>
            <a:r>
              <a:rPr lang="ru-RU" sz="2000" i="1" dirty="0" smtClean="0">
                <a:latin typeface="Georgia" panose="02040502050405020303" pitchFamily="18" charset="0"/>
              </a:rPr>
              <a:t>волнение </a:t>
            </a:r>
            <a:r>
              <a:rPr lang="ru-RU" sz="2000" i="1" dirty="0">
                <a:latin typeface="Georgia" panose="02040502050405020303" pitchFamily="18" charset="0"/>
              </a:rPr>
              <a:t>на </a:t>
            </a:r>
            <a:r>
              <a:rPr lang="ru-RU" sz="2000" i="1" dirty="0" smtClean="0">
                <a:latin typeface="Georgia" panose="02040502050405020303" pitchFamily="18" charset="0"/>
              </a:rPr>
              <a:t>море), </a:t>
            </a:r>
            <a:r>
              <a:rPr lang="ru-RU" sz="2000" i="1" dirty="0">
                <a:latin typeface="Georgia" panose="02040502050405020303" pitchFamily="18" charset="0"/>
              </a:rPr>
              <a:t>возникающий по различным причинам и в разных регионах земного шара. Скорость приземного ветра (на стандартной высоте измерений на высоте 6—12 м над земной поверхностью) при буре составляет, по разным источникам, 15—20 м/с и </a:t>
            </a:r>
            <a:r>
              <a:rPr lang="ru-RU" sz="2000" i="1" dirty="0" smtClean="0">
                <a:latin typeface="Georgia" panose="02040502050405020303" pitchFamily="18" charset="0"/>
              </a:rPr>
              <a:t>более.</a:t>
            </a:r>
            <a:endParaRPr lang="ru-RU" sz="2000" i="1" dirty="0">
              <a:latin typeface="Georgia" panose="02040502050405020303" pitchFamily="18" charset="0"/>
            </a:endParaRPr>
          </a:p>
        </p:txBody>
      </p:sp>
      <p:pic>
        <p:nvPicPr>
          <p:cNvPr id="3074" name="Picture 2" descr="C:\Users\Татьяна\Desktop\fishing_ship_caught_in_the_middle_of_storm_0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22913"/>
            <a:ext cx="5616624" cy="3763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12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4437" y="33265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Georgia" panose="02040502050405020303" pitchFamily="18" charset="0"/>
              </a:rPr>
              <a:t>      </a:t>
            </a:r>
            <a:r>
              <a:rPr lang="ru-RU" sz="2400" b="1" i="1" dirty="0" smtClean="0">
                <a:latin typeface="Georgia" panose="02040502050405020303" pitchFamily="18" charset="0"/>
              </a:rPr>
              <a:t>Смерч</a:t>
            </a:r>
            <a:r>
              <a:rPr lang="ru-RU" sz="2400" i="1" dirty="0" smtClean="0">
                <a:latin typeface="Georgia" panose="02040502050405020303" pitchFamily="18" charset="0"/>
              </a:rPr>
              <a:t>—атмосферный вихрь</a:t>
            </a:r>
            <a:r>
              <a:rPr lang="ru-RU" sz="2400" i="1" dirty="0">
                <a:latin typeface="Georgia" panose="02040502050405020303" pitchFamily="18" charset="0"/>
              </a:rPr>
              <a:t>, возникающий в </a:t>
            </a:r>
            <a:r>
              <a:rPr lang="ru-RU" sz="2400" i="1" dirty="0" smtClean="0">
                <a:latin typeface="Georgia" panose="02040502050405020303" pitchFamily="18" charset="0"/>
              </a:rPr>
              <a:t> кучево-дождевом  облаке </a:t>
            </a:r>
            <a:r>
              <a:rPr lang="ru-RU" sz="2400" i="1" dirty="0">
                <a:latin typeface="Georgia" panose="02040502050405020303" pitchFamily="18" charset="0"/>
              </a:rPr>
              <a:t>и распространяющийся вниз, часто до самой поверхности земли, в виде облачного рукава или хобота диаметром в десятки и сотни </a:t>
            </a:r>
            <a:r>
              <a:rPr lang="ru-RU" sz="2400" i="1" dirty="0" smtClean="0">
                <a:latin typeface="Georgia" panose="02040502050405020303" pitchFamily="18" charset="0"/>
              </a:rPr>
              <a:t>метров.</a:t>
            </a:r>
            <a:endParaRPr lang="ru-RU" sz="2400" i="1" dirty="0">
              <a:latin typeface="Georgia" panose="02040502050405020303" pitchFamily="18" charset="0"/>
            </a:endParaRPr>
          </a:p>
        </p:txBody>
      </p:sp>
      <p:pic>
        <p:nvPicPr>
          <p:cNvPr id="2050" name="Picture 2" descr="C:\Users\Татьяна\Desktop\о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71601"/>
            <a:ext cx="6061270" cy="42671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033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11560" y="260648"/>
            <a:ext cx="7772400" cy="4074244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Цунами</a:t>
            </a: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— 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длинные и высокие </a:t>
            </a: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волны, 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порождаемые мощным воздействием на всю толщу воды в океане или другом водоёме. </a:t>
            </a: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Причиной 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большинства цунами являются </a:t>
            </a: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подводные землетрясения, 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во время которых происходит резкое смещение (поднятие или опускание) участка морского дна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098" name="Picture 2" descr="C:\Users\Татьяна\Desktop\1248433626_0_2935_b6661f1c_x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797" y="2971256"/>
            <a:ext cx="4872459" cy="36381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208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6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5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539552" y="764705"/>
            <a:ext cx="8604448" cy="364219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7400" b="1" i="1" dirty="0">
                <a:solidFill>
                  <a:schemeClr val="tx1"/>
                </a:solidFill>
                <a:latin typeface="Georgia" panose="02040502050405020303" pitchFamily="18" charset="0"/>
              </a:rPr>
              <a:t>Метель (вьюга)</a:t>
            </a:r>
            <a:r>
              <a:rPr lang="ru-RU" sz="7400" i="1" dirty="0">
                <a:solidFill>
                  <a:schemeClr val="tx1"/>
                </a:solidFill>
                <a:latin typeface="Georgia" panose="02040502050405020303" pitchFamily="18" charset="0"/>
              </a:rPr>
              <a:t> – это перенос ветром снега над землей.  </a:t>
            </a:r>
            <a:r>
              <a:rPr lang="ru-RU" sz="7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7400" i="1" dirty="0">
                <a:solidFill>
                  <a:schemeClr val="tx1"/>
                </a:solidFill>
                <a:latin typeface="Georgia" panose="02040502050405020303" pitchFamily="18" charset="0"/>
              </a:rPr>
              <a:t>Интенсивность ее зависит от скорости ветра, интенсивности снегопада, размеров снежинок, температуры и влажности воздуха. Очагами этого явления являются лес, овраг, русло водоема или другое препятствие. Метель формирует рельеф снежного покрова. В народе метель называют снежной бурей, </a:t>
            </a:r>
            <a:r>
              <a:rPr lang="ru-RU" sz="7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метелицей и </a:t>
            </a:r>
            <a:r>
              <a:rPr lang="ru-RU" sz="7400" i="1" dirty="0">
                <a:solidFill>
                  <a:schemeClr val="tx1"/>
                </a:solidFill>
                <a:latin typeface="Georgia" panose="02040502050405020303" pitchFamily="18" charset="0"/>
              </a:rPr>
              <a:t>другими названиями. </a:t>
            </a:r>
            <a:r>
              <a:rPr lang="ru-RU" sz="8800" i="1" dirty="0">
                <a:solidFill>
                  <a:schemeClr val="tx1"/>
                </a:solidFill>
                <a:latin typeface="Georgia" panose="02040502050405020303" pitchFamily="18" charset="0"/>
              </a:rPr>
              <a:t> </a:t>
            </a:r>
            <a:endParaRPr lang="ru-RU" dirty="0"/>
          </a:p>
        </p:txBody>
      </p:sp>
      <p:pic>
        <p:nvPicPr>
          <p:cNvPr id="1026" name="Picture 2" descr="C:\Users\Татьяна\Desktop\п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84984"/>
            <a:ext cx="4386064" cy="32895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753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6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43608" y="407422"/>
            <a:ext cx="7128792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cs typeface="Arial" pitchFamily="34" charset="0"/>
              </a:rPr>
              <a:t>СНЕЖНЫЕ ЗАНОСЫ</a:t>
            </a:r>
            <a:r>
              <a:rPr kumimoji="0" lang="ru-RU" alt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anose="02040502050405020303" pitchFamily="18" charset="0"/>
                <a:cs typeface="Arial" pitchFamily="34" charset="0"/>
              </a:rPr>
              <a:t>— скопления снега в виде сугробов, преграждающие путь. Образуются в результате длительных снегопадов и метелей.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anose="02040502050405020303" pitchFamily="18" charset="0"/>
              <a:cs typeface="Arial" pitchFamily="34" charset="0"/>
            </a:endParaRPr>
          </a:p>
        </p:txBody>
      </p:sp>
      <p:pic>
        <p:nvPicPr>
          <p:cNvPr id="3074" name="Picture 2" descr="C:\Users\Татьяна\Desktop\в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676" y="2420888"/>
            <a:ext cx="5976664" cy="38728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462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611560" y="476672"/>
            <a:ext cx="8208912" cy="18722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      Гроза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  – это атмосферное явление, при котором возникают молнии, сопровождаемые громом. Она образуется в мощных кучевых облаках и связана с ливневым дождем, градом и сильным </a:t>
            </a: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ветром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  <a:r>
              <a:rPr lang="ru-RU" sz="24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 Гроза </a:t>
            </a:r>
            <a:r>
              <a:rPr lang="ru-RU" sz="2400" i="1" dirty="0">
                <a:solidFill>
                  <a:schemeClr val="tx1"/>
                </a:solidFill>
                <a:latin typeface="Georgia" panose="02040502050405020303" pitchFamily="18" charset="0"/>
              </a:rPr>
              <a:t>относится к одному из самых опасных для человека природных явлений.</a:t>
            </a:r>
          </a:p>
        </p:txBody>
      </p:sp>
      <p:pic>
        <p:nvPicPr>
          <p:cNvPr id="5122" name="Picture 2" descr="C:\Users\Татьяна\Desktop\groza_c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18364"/>
            <a:ext cx="5256584" cy="39424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29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5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'По вертикали и горизонтали'</Template>
  <TotalTime>187</TotalTime>
  <Words>230</Words>
  <Application>Microsoft Office PowerPoint</Application>
  <PresentationFormat>Экран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Явления природы</vt:lpstr>
      <vt:lpstr>            Радуга – это атмосферное оптическое явление, наблюдаемое после дождя или перед ним. Явление это представляет собой одну, реже — две разноцветные дуги, рисующиеся на небосводе, содержащие 7 цветов спектра: красный, оранжевый, желтый, зеленый, голубой, синий и фиолетовый. То же явление мы замечаем иногда и при освещении солнцем водяной пыли, носящейся в воздухе вблизи фонтана или водопада.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Снег — атмосферных осадков, состоящая из мелких кристаллов льда. Относится к обложным осадкам, выпадающим на земную  , когда микроскопические капли воды в облаках притягиваются к пылевым частицам и замерзают.. </vt:lpstr>
      <vt:lpstr>Презентация PowerPoint</vt:lpstr>
      <vt:lpstr>        Иней — вид твёрдых атмосферных осадков. Представляет собой тонкий слой кристаллического водного льда различной мощности, нарастающего на поверхности земли и наземных предметах при отрицательной температуре почвы, малооблачном небе и слабом ветре. </vt:lpstr>
      <vt:lpstr>Презентация PowerPoint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28</cp:revision>
  <dcterms:created xsi:type="dcterms:W3CDTF">2015-01-11T08:55:15Z</dcterms:created>
  <dcterms:modified xsi:type="dcterms:W3CDTF">2015-02-04T16:09:44Z</dcterms:modified>
</cp:coreProperties>
</file>