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1135C-9434-429D-A4D1-BEF20DE30ABD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15F98-17BB-49F4-B0BE-C3CE8FB0A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15F98-17BB-49F4-B0BE-C3CE8FB0AEC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stu.ru/my/sanshain/albums/13958/" TargetMode="External"/><Relationship Id="rId2" Type="http://schemas.openxmlformats.org/officeDocument/2006/relationships/hyperlink" Target="http://history-of-arts.narod.ru/lec5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isyonok.ucoz.ru/index/smiles_arbuz/0-8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Тест-тренажер по теме «Древний </a:t>
            </a:r>
            <a:r>
              <a:rPr lang="ru-RU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египет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 2.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Picture 2" descr="C:\Users\konon\Pictures\gegp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104" y="1643050"/>
            <a:ext cx="7136234" cy="484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2214578"/>
          </a:xfrm>
        </p:spPr>
        <p:txBody>
          <a:bodyPr>
            <a:normAutofit fontScale="90000"/>
          </a:bodyPr>
          <a:lstStyle/>
          <a:p>
            <a:pPr lvl="3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№9</a:t>
            </a:r>
            <a:r>
              <a:rPr lang="ru-RU" b="1" dirty="0"/>
              <a:t> </a:t>
            </a:r>
            <a:r>
              <a:rPr lang="ru-RU" sz="2700" b="1" dirty="0"/>
              <a:t>Существо с телом льва и головой человека, «охранявшее» гробницы египетских фараонов?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</a:t>
            </a:r>
            <a:r>
              <a:rPr lang="ru-RU" sz="2700" dirty="0" smtClean="0"/>
              <a:t>) Хеопс;</a:t>
            </a:r>
            <a:r>
              <a:rPr lang="ru-RU" sz="2700" dirty="0"/>
              <a:t>	</a:t>
            </a:r>
            <a:br>
              <a:rPr lang="ru-RU" sz="2700" dirty="0"/>
            </a:br>
            <a:r>
              <a:rPr lang="ru-RU" sz="2700" dirty="0" smtClean="0"/>
              <a:t>2) </a:t>
            </a:r>
            <a:r>
              <a:rPr lang="ru-RU" sz="2700" dirty="0"/>
              <a:t>Апис;	</a:t>
            </a:r>
            <a:br>
              <a:rPr lang="ru-RU" sz="2700" dirty="0"/>
            </a:br>
            <a:r>
              <a:rPr lang="ru-RU" sz="2700" dirty="0" smtClean="0"/>
              <a:t>3) Сфинкс.</a:t>
            </a:r>
            <a:r>
              <a:rPr lang="ru-RU" dirty="0"/>
              <a:t/>
            </a:r>
            <a:br>
              <a:rPr lang="ru-RU" dirty="0"/>
            </a:br>
            <a:r>
              <a:rPr lang="ru-RU" sz="4000" b="1" dirty="0" smtClean="0"/>
              <a:t>  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/>
              <a:t> 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928934"/>
            <a:ext cx="2357454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714620"/>
            <a:ext cx="2395560" cy="2428892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9D935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143248"/>
            <a:ext cx="2357454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928934"/>
            <a:ext cx="2538436" cy="2538436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00115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/>
            <a:endParaRPr lang="ru-RU" sz="1200" b="1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lvl="3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№10 </a:t>
            </a:r>
            <a:r>
              <a:rPr lang="ru-RU" sz="2800" b="1" dirty="0" smtClean="0">
                <a:solidFill>
                  <a:schemeClr val="bg1"/>
                </a:solidFill>
              </a:rPr>
              <a:t>Кого древние египтяне считали «живым богом»?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                                 1) фараона; 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                                2) главного жреца;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                                3)Амон-Ра.</a:t>
            </a:r>
          </a:p>
          <a:p>
            <a:pPr marL="0" marR="0" lvl="0" indent="406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451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D26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pPr lvl="4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№11</a:t>
            </a: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sz="3100" b="1" dirty="0" smtClean="0"/>
              <a:t>Египетский </a:t>
            </a:r>
            <a:r>
              <a:rPr lang="ru-RU" sz="3100" b="1" dirty="0"/>
              <a:t>фараон, которому была построена самая большая пирамида: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     1)Эхнатон</a:t>
            </a:r>
            <a:r>
              <a:rPr lang="ru-RU" sz="3100" dirty="0"/>
              <a:t>;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  2)Хеопс</a:t>
            </a:r>
            <a:r>
              <a:rPr lang="ru-RU" sz="3100" dirty="0"/>
              <a:t>;</a:t>
            </a:r>
            <a:br>
              <a:rPr lang="ru-RU" sz="3100" dirty="0"/>
            </a:br>
            <a:r>
              <a:rPr lang="ru-RU" sz="3100" dirty="0" smtClean="0"/>
              <a:t>     3)Тутанхамон</a:t>
            </a:r>
            <a:r>
              <a:rPr lang="ru-RU" sz="3100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sz="4800" dirty="0" smtClean="0"/>
              <a:t> </a:t>
            </a:r>
            <a:r>
              <a:rPr lang="ru-RU" sz="4800" b="1" dirty="0" smtClean="0"/>
              <a:t>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 </a:t>
            </a:r>
            <a:br>
              <a:rPr lang="ru-RU" sz="4800" dirty="0" smtClean="0"/>
            </a:br>
            <a:endParaRPr lang="ru-RU" sz="48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214686"/>
            <a:ext cx="2453646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286124"/>
            <a:ext cx="2324122" cy="2395560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1000100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D26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2500330"/>
          </a:xfrm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3286124"/>
            <a:ext cx="2453646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714620"/>
            <a:ext cx="2252684" cy="2428892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285984" y="5715016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14414" y="0"/>
            <a:ext cx="750099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58788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58788" algn="l"/>
              </a:tabLst>
            </a:pPr>
            <a:endParaRPr lang="ru-RU" sz="1200" b="1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58788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4587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№12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317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878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285852" y="1285860"/>
            <a:ext cx="23743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587375" algn="l"/>
                <a:tab pos="1736725" algn="l"/>
                <a:tab pos="2873375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7375" algn="l"/>
                <a:tab pos="1736725" algn="l"/>
                <a:tab pos="2873375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)</a:t>
            </a:r>
            <a:r>
              <a:rPr lang="ru-RU" sz="2800" dirty="0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 рабы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;	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7375" algn="l"/>
                <a:tab pos="1736725" algn="l"/>
                <a:tab pos="2873375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) жрецы;	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7375" algn="l"/>
                <a:tab pos="1736725" algn="l"/>
                <a:tab pos="2873375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) </a:t>
            </a:r>
            <a:r>
              <a:rPr lang="ru-RU" sz="2800" dirty="0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вельможи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43174" y="50004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Кто служил колесничим в армии Древнего Египта?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9D935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571744"/>
            <a:ext cx="2453646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428868"/>
            <a:ext cx="2538436" cy="2395560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78406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55613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55613" algn="l"/>
              </a:tabLst>
            </a:pPr>
            <a:endParaRPr lang="ru-RU" sz="1200" b="1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45561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№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13  </a:t>
            </a:r>
            <a:endParaRPr lang="ru-RU" sz="2400" dirty="0" smtClean="0">
              <a:latin typeface="Arial" pitchFamily="34" charset="0"/>
            </a:endParaRPr>
          </a:p>
          <a:p>
            <a:pPr marL="0" marR="0" lvl="0" indent="317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561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0" marR="0" lvl="0" indent="317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561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714356"/>
            <a:ext cx="882645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5969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Кто набирался в армию в Древнем Египте?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5969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)</a:t>
            </a:r>
            <a:r>
              <a:rPr lang="ru-RU" sz="2400" dirty="0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 каждый второй раб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5969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)</a:t>
            </a:r>
            <a:r>
              <a:rPr lang="ru-RU" sz="2400" dirty="0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 каждый десятый юноша-египтянин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69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)все вельможи.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D26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09741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Источники:</a:t>
            </a:r>
          </a:p>
          <a:p>
            <a:r>
              <a:rPr lang="ru-RU" dirty="0" err="1" smtClean="0"/>
              <a:t>Кишенкова</a:t>
            </a:r>
            <a:r>
              <a:rPr lang="ru-RU" dirty="0" smtClean="0"/>
              <a:t> О.В. </a:t>
            </a:r>
            <a:r>
              <a:rPr lang="ru-RU" b="1" dirty="0" smtClean="0"/>
              <a:t>Сборник тематических тестов. История Древнего мира. 5 класс</a:t>
            </a:r>
          </a:p>
          <a:p>
            <a:r>
              <a:rPr lang="en-US" b="1" dirty="0" smtClean="0">
                <a:hlinkClick r:id="rId2"/>
              </a:rPr>
              <a:t>http://history-of-arts.narod.ru/lec5.html</a:t>
            </a:r>
            <a:endParaRPr lang="ru-RU" b="1" dirty="0" smtClean="0"/>
          </a:p>
          <a:p>
            <a:r>
              <a:rPr lang="en-US" b="1" dirty="0" smtClean="0">
                <a:hlinkClick r:id="rId3"/>
              </a:rPr>
              <a:t>http://www.rastu.ru/my/sanshain/albums/13958/</a:t>
            </a:r>
            <a:endParaRPr lang="ru-RU" b="1" dirty="0" smtClean="0"/>
          </a:p>
          <a:p>
            <a:r>
              <a:rPr lang="en-US" b="1" dirty="0" smtClean="0">
                <a:hlinkClick r:id="rId4"/>
              </a:rPr>
              <a:t>http://lisyonok.ucoz.ru/index/smiles_arbuz/0-84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Использован шаблон </a:t>
            </a:r>
          </a:p>
          <a:p>
            <a:r>
              <a:rPr lang="ru-RU" dirty="0" smtClean="0"/>
              <a:t>Павловой </a:t>
            </a:r>
            <a:r>
              <a:rPr lang="ru-RU" dirty="0" err="1" smtClean="0"/>
              <a:t>Анели</a:t>
            </a:r>
            <a:r>
              <a:rPr lang="ru-RU" dirty="0" smtClean="0"/>
              <a:t> Васильевны</a:t>
            </a:r>
          </a:p>
          <a:p>
            <a:r>
              <a:rPr lang="ru-RU" dirty="0" smtClean="0"/>
              <a:t>учитель истории МБОУ СОШ № 12</a:t>
            </a:r>
          </a:p>
          <a:p>
            <a:r>
              <a:rPr lang="ru-RU" dirty="0" smtClean="0"/>
              <a:t>г. Вышнего Волочка Тверской обл.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00430" y="5000636"/>
            <a:ext cx="474796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 Кононенко З.П.</a:t>
            </a:r>
          </a:p>
          <a:p>
            <a:r>
              <a:rPr lang="ru-RU" dirty="0" smtClean="0"/>
              <a:t>учитель истории МБОУ </a:t>
            </a:r>
            <a:r>
              <a:rPr lang="ru-RU" dirty="0" err="1" smtClean="0"/>
              <a:t>Заветинская</a:t>
            </a:r>
            <a:r>
              <a:rPr lang="ru-RU" dirty="0" smtClean="0"/>
              <a:t>  СОШ № 1</a:t>
            </a:r>
          </a:p>
          <a:p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6357982" cy="151128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2714612" y="5715016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1357290" y="5715016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6715140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5286380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214686"/>
            <a:ext cx="2143108" cy="2143108"/>
          </a:xfrm>
          <a:prstGeom prst="rect">
            <a:avLst/>
          </a:prstGeom>
          <a:noFill/>
        </p:spPr>
      </p:pic>
      <p:pic>
        <p:nvPicPr>
          <p:cNvPr id="2052" name="Picture 4" descr="http://im2-tub-ru.yandex.net/i?id=143328653-3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214686"/>
            <a:ext cx="1993585" cy="1857378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821571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algn="ctr" fontAlgn="base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</a:pPr>
            <a:endParaRPr lang="ru-RU" sz="4000" b="1" dirty="0" smtClean="0"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lvl="3" algn="ctr" fontAlgn="base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lang="ru-RU" sz="4000" b="1" dirty="0" smtClean="0">
              <a:latin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lang="ru-RU" sz="4000" b="1" dirty="0" smtClean="0">
              <a:latin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lang="ru-RU" sz="4000" b="1" dirty="0" smtClean="0">
              <a:latin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428728" y="1571612"/>
            <a:ext cx="650085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indent="330200" fontAlgn="base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</a:pPr>
            <a:endParaRPr lang="ru-RU" sz="2800" dirty="0" smtClean="0"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lvl="2" indent="330200" fontAlgn="base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</a:pPr>
            <a:endParaRPr lang="ru-RU" sz="2800" dirty="0" smtClean="0"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lvl="2" indent="330200" fontAlgn="base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</a:pPr>
            <a:endParaRPr lang="ru-RU" sz="2800" dirty="0" smtClean="0"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lvl="2" indent="330200" fontAlgn="base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</a:pPr>
            <a:r>
              <a:rPr lang="ru-RU" sz="28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lvl="2" indent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8189101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81013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81013" algn="l"/>
              </a:tabLst>
            </a:pPr>
            <a:endParaRPr lang="ru-RU" sz="1200" b="1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81013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tabLst>
                <a:tab pos="481013" algn="l"/>
              </a:tabLst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№1 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называется религией?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tabLst>
                <a:tab pos="48101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indent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013" algn="l"/>
              </a:tabLs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вера в силы природы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30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013" algn="l"/>
              </a:tabLs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)сила, с помощью которой одни эксплуатировали других;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013" algn="l"/>
              </a:tabLs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вера в сверхъестественные существа, духов, богов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endParaRPr lang="ru-RU" sz="3600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485775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2714612" y="5715016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664370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714620"/>
            <a:ext cx="2395560" cy="2395560"/>
          </a:xfrm>
          <a:prstGeom prst="rect">
            <a:avLst/>
          </a:prstGeom>
          <a:noFill/>
        </p:spPr>
      </p:pic>
      <p:pic>
        <p:nvPicPr>
          <p:cNvPr id="9" name="Picture 4" descr="http://im2-tub-ru.yandex.net/i?id=143328653-3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928934"/>
            <a:ext cx="2300292" cy="214313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8066632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4826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482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№2 Бог Солнца, самый могущественный 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482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богов Древнего Египта: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482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2" indent="330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1)Осирис;</a:t>
            </a:r>
          </a:p>
          <a:p>
            <a:pPr lvl="2" indent="330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2" indent="330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)Амон-Ра;</a:t>
            </a:r>
          </a:p>
          <a:p>
            <a:pPr lvl="2" indent="330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2" indent="330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)Сет.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154758"/>
          </a:xfrm>
        </p:spPr>
        <p:txBody>
          <a:bodyPr>
            <a:normAutofit/>
          </a:bodyPr>
          <a:lstStyle/>
          <a:p>
            <a:pPr lvl="2"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Мифический царь Египта, научивший египтян выращивать зерно и виноград, печь хлеб: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Тутанхамон;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2)Амон-Ра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Осирис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sz="4800" dirty="0" smtClean="0"/>
              <a:t> </a:t>
            </a:r>
            <a:r>
              <a:rPr lang="ru-RU" sz="4800" b="1" dirty="0" smtClean="0"/>
              <a:t>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876"/>
            <a:ext cx="2146939" cy="2000254"/>
          </a:xfrm>
          <a:prstGeom prst="rect">
            <a:avLst/>
          </a:prstGeom>
          <a:noFill/>
        </p:spPr>
      </p:pic>
      <p:pic>
        <p:nvPicPr>
          <p:cNvPr id="8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3500438"/>
            <a:ext cx="2109808" cy="2109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9D935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428652"/>
            <a:ext cx="8229600" cy="6154758"/>
          </a:xfrm>
        </p:spPr>
        <p:txBody>
          <a:bodyPr>
            <a:normAutofit/>
          </a:bodyPr>
          <a:lstStyle/>
          <a:p>
            <a:pPr lvl="2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№4 С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каким явлением природы древние египтяне связывали смерть Осириса?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1) с землетрясением;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с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разливом Нила;</a:t>
            </a:r>
            <a:b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с засухой.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3" name="Picture 4" descr="http://im2-tub-ru.yandex.net/i?id=143328653-3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143248"/>
            <a:ext cx="2453646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1571612"/>
            <a:ext cx="2324122" cy="2428892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Улыбающееся лицо 8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9D935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 fontScale="90000"/>
          </a:bodyPr>
          <a:lstStyle/>
          <a:p>
            <a:pPr lvl="2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№5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«Жилище» для богов в Древнем Египте: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1)саркофаг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2)пирамида;</a:t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гробница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4)храм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sz="4400" b="1" dirty="0" smtClean="0"/>
              <a:t> 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286124"/>
            <a:ext cx="2376969" cy="2214568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928802"/>
            <a:ext cx="2109808" cy="2109808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D26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143140"/>
          </a:xfrm>
        </p:spPr>
        <p:txBody>
          <a:bodyPr>
            <a:normAutofit fontScale="90000"/>
          </a:bodyPr>
          <a:lstStyle/>
          <a:p>
            <a:pPr lvl="2"/>
            <a:r>
              <a:rPr lang="ru-RU" sz="3100" b="1" dirty="0" smtClean="0">
                <a:solidFill>
                  <a:schemeClr val="tx1"/>
                </a:solidFill>
              </a:rPr>
              <a:t/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Самый главный, могущественный бог Древнего Египта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1)бог 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Земли;</a:t>
            </a:r>
            <a:b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2)бог 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царства мертвых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бог неба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4)бог 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Солнца.</a:t>
            </a:r>
            <a:r>
              <a:rPr lang="ru-RU" dirty="0"/>
              <a:t/>
            </a:r>
            <a:br>
              <a:rPr lang="ru-RU" dirty="0"/>
            </a:br>
            <a:r>
              <a:rPr lang="ru-RU" sz="4400" b="1" dirty="0" smtClean="0">
                <a:solidFill>
                  <a:schemeClr val="tx1"/>
                </a:solidFill>
              </a:rPr>
              <a:t>  </a:t>
            </a:r>
            <a:r>
              <a:rPr lang="ru-RU" dirty="0"/>
              <a:t/>
            </a:r>
            <a:br>
              <a:rPr lang="ru-RU" dirty="0"/>
            </a:br>
            <a:r>
              <a:rPr lang="ru-RU" sz="6000" dirty="0" smtClean="0"/>
              <a:t>  </a:t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071810"/>
            <a:ext cx="2453646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000240"/>
            <a:ext cx="2538436" cy="2538436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D26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 fontScale="90000"/>
          </a:bodyPr>
          <a:lstStyle/>
          <a:p>
            <a:pPr lvl="2"/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№7</a:t>
            </a:r>
            <a:r>
              <a:rPr lang="ru-RU" sz="3100" b="1" dirty="0">
                <a:solidFill>
                  <a:schemeClr val="bg1"/>
                </a:solidFill>
              </a:rPr>
              <a:t>Служители богов в Древнем Египте:</a:t>
            </a: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1</a:t>
            </a:r>
            <a:r>
              <a:rPr lang="ru-RU" sz="3100" dirty="0" smtClean="0">
                <a:solidFill>
                  <a:schemeClr val="bg1"/>
                </a:solidFill>
              </a:rPr>
              <a:t>) фараоны</a:t>
            </a:r>
            <a:r>
              <a:rPr lang="ru-RU" sz="3100" dirty="0">
                <a:solidFill>
                  <a:schemeClr val="bg1"/>
                </a:solidFill>
              </a:rPr>
              <a:t>;</a:t>
            </a:r>
            <a:br>
              <a:rPr lang="ru-RU" sz="3100" dirty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>2) вельможи;</a:t>
            </a:r>
            <a:r>
              <a:rPr lang="ru-RU" sz="3100" dirty="0">
                <a:solidFill>
                  <a:schemeClr val="bg1"/>
                </a:solidFill>
              </a:rPr>
              <a:t/>
            </a:r>
            <a:br>
              <a:rPr lang="ru-RU" sz="3100" dirty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>3) жрецы.</a:t>
            </a:r>
            <a:r>
              <a:rPr lang="ru-RU" dirty="0"/>
              <a:t/>
            </a:r>
            <a:br>
              <a:rPr lang="ru-RU" dirty="0"/>
            </a:br>
            <a:r>
              <a:rPr lang="ru-RU" sz="3600" b="1" dirty="0" smtClean="0">
                <a:solidFill>
                  <a:schemeClr val="tx1"/>
                </a:solidFill>
              </a:rPr>
              <a:t> 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496"/>
            <a:ext cx="2286016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500306"/>
            <a:ext cx="2324122" cy="2286016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9D935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 fontScale="90000"/>
          </a:bodyPr>
          <a:lstStyle/>
          <a:p>
            <a:pPr lvl="2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700" b="1" dirty="0" smtClean="0">
                <a:solidFill>
                  <a:schemeClr val="bg1"/>
                </a:solidFill>
              </a:rPr>
              <a:t>№8</a:t>
            </a:r>
            <a:r>
              <a:rPr lang="ru-RU" sz="2700" b="1" dirty="0"/>
              <a:t> Кого, по представлениям древних египтян, Осирис пропускал в царство мертвых</a:t>
            </a:r>
            <a:r>
              <a:rPr lang="ru-RU" sz="2700" b="1" dirty="0" smtClean="0"/>
              <a:t>?</a:t>
            </a:r>
            <a:br>
              <a:rPr lang="ru-RU" sz="2700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</a:t>
            </a:r>
            <a:r>
              <a:rPr lang="ru-RU" sz="2800" dirty="0" smtClean="0"/>
              <a:t>1)</a:t>
            </a:r>
            <a:r>
              <a:rPr lang="ru-RU" sz="3100" dirty="0" smtClean="0"/>
              <a:t>всех, кто при жизни творил добро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   2)только </a:t>
            </a:r>
            <a:r>
              <a:rPr lang="ru-RU" sz="3100" dirty="0"/>
              <a:t>жрецов;	</a:t>
            </a:r>
            <a:br>
              <a:rPr lang="ru-RU" sz="3100" dirty="0"/>
            </a:br>
            <a:r>
              <a:rPr lang="ru-RU" sz="3100" dirty="0"/>
              <a:t> </a:t>
            </a:r>
            <a:r>
              <a:rPr lang="ru-RU" sz="3100" dirty="0" smtClean="0"/>
              <a:t>  3)только фараонов;</a:t>
            </a:r>
            <a:r>
              <a:rPr lang="ru-RU" sz="3100" b="1" dirty="0" smtClean="0">
                <a:solidFill>
                  <a:schemeClr val="tx1"/>
                </a:solidFill>
              </a:rPr>
              <a:t>   </a:t>
            </a: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 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000372"/>
            <a:ext cx="2453646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2214554"/>
            <a:ext cx="2538436" cy="2538436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D26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264</Words>
  <PresentationFormat>Экран (4:3)</PresentationFormat>
  <Paragraphs>131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Тест-тренажер по теме «Древний египет» 2.</vt:lpstr>
      <vt:lpstr> </vt:lpstr>
      <vt:lpstr>     </vt:lpstr>
      <vt:lpstr>№3 Мифический царь Египта, научивший египтян выращивать зерно и виноград, печь хлеб: 1) Тутанхамон; 2)Амон-Ра; 3) Осирис.      </vt:lpstr>
      <vt:lpstr>№4 С каким явлением природы древние египтяне связывали смерть Осириса?  1) с землетрясением; 2) с разливом Нила; 3) с засухой.     </vt:lpstr>
      <vt:lpstr> №5 «Жилище» для богов в Древнем Египте: 1)саркофаг; 2)пирамида; 3) гробница 4)храм.    </vt:lpstr>
      <vt:lpstr> №6 Самый главный, могущественный бог Древнего Египта: 1)бог Земли; 2)бог царства мертвых; 3) бог неба 4)бог Солнца.       </vt:lpstr>
      <vt:lpstr> №7Служители богов в Древнем Египте: 1) фараоны; 2) вельможи; 3) жрецы.     </vt:lpstr>
      <vt:lpstr>           №8 Кого, по представлениям древних египтян, Осирис пропускал в царство мертвых?       1)всех, кто при жизни творил добро     2)только жрецов;     3)только фараонов;        </vt:lpstr>
      <vt:lpstr>      №9 Существо с телом льва и головой человека, «охранявшее» гробницы египетских фараонов? 1) Хеопс;  2) Апис;  3) Сфинкс.   .      </vt:lpstr>
      <vt:lpstr> </vt:lpstr>
      <vt:lpstr>     №11  Египетский фараон, которому была построена самая большая пирамида:      1)Эхнатон;       2)Хеопс;      3)Тутанхамон.      </vt:lpstr>
      <vt:lpstr>  </vt:lpstr>
      <vt:lpstr>  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Тест-тренажер по теме Древнее Двуречье.</dc:title>
  <dc:creator>Андрей</dc:creator>
  <cp:lastModifiedBy>konon</cp:lastModifiedBy>
  <cp:revision>39</cp:revision>
  <dcterms:created xsi:type="dcterms:W3CDTF">2012-11-24T13:27:31Z</dcterms:created>
  <dcterms:modified xsi:type="dcterms:W3CDTF">2013-10-18T10:00:36Z</dcterms:modified>
</cp:coreProperties>
</file>