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1135C-9434-429D-A4D1-BEF20DE30ABD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15F98-17BB-49F4-B0BE-C3CE8FB0A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15F98-17BB-49F4-B0BE-C3CE8FB0AEC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1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stu.ru/my/sanshain/albums/13958/" TargetMode="External"/><Relationship Id="rId2" Type="http://schemas.openxmlformats.org/officeDocument/2006/relationships/hyperlink" Target="http://history-of-arts.narod.ru/lec5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1%81%D0%BC%D0%B0%D0%B9%D0%BB%D0%B8%D0%BA%D0%B8%20%D0%B0%D0%BD%D0%B8%D0%BC%D0%B0%D1%86%D0%B8%D1%8F&amp;img_url=a7.sphotos.ak.fbcdn.net/hphotos-ak-ash4/205204_142473169157011_100658066671855_280062_3840053_n.jpg&amp;pos=53&amp;rpt=sim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Тест-тренажер по теме «Древний Египет</a:t>
            </a:r>
            <a:r>
              <a:rPr lang="ru-RU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». </a:t>
            </a:r>
            <a:r>
              <a:rPr lang="ru-RU" b="1" cap="all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ru-RU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Picture 2" descr="C:\Users\konon\Pictures\gegp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104" y="1643050"/>
            <a:ext cx="7136234" cy="484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2214578"/>
          </a:xfrm>
        </p:spPr>
        <p:txBody>
          <a:bodyPr>
            <a:normAutofit fontScale="90000"/>
          </a:bodyPr>
          <a:lstStyle/>
          <a:p>
            <a:pPr lvl="3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100" b="1" dirty="0" smtClean="0">
                <a:solidFill>
                  <a:schemeClr val="tx1"/>
                </a:solidFill>
              </a:rPr>
              <a:t>№9 Кто </a:t>
            </a:r>
            <a:r>
              <a:rPr lang="ru-RU" sz="3100" b="1" dirty="0">
                <a:solidFill>
                  <a:schemeClr val="tx1"/>
                </a:solidFill>
              </a:rPr>
              <a:t>в Древнем Египте владел знаниями?</a:t>
            </a:r>
            <a:r>
              <a:rPr lang="ru-RU" sz="3100" dirty="0">
                <a:solidFill>
                  <a:schemeClr val="tx1"/>
                </a:solidFill>
              </a:rPr>
              <a:t/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1)</a:t>
            </a:r>
            <a:r>
              <a:rPr lang="ru-RU" sz="3100" dirty="0">
                <a:solidFill>
                  <a:schemeClr val="tx1"/>
                </a:solidFill>
              </a:rPr>
              <a:t>	писцы;                      </a:t>
            </a:r>
            <a:r>
              <a:rPr lang="ru-RU" sz="3100" dirty="0" smtClean="0">
                <a:solidFill>
                  <a:schemeClr val="tx1"/>
                </a:solidFill>
              </a:rPr>
              <a:t>2)вельможи</a:t>
            </a:r>
            <a:r>
              <a:rPr lang="ru-RU" sz="3100" dirty="0">
                <a:solidFill>
                  <a:schemeClr val="tx1"/>
                </a:solidFill>
              </a:rPr>
              <a:t>;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3) жрецы</a:t>
            </a:r>
            <a:r>
              <a:rPr lang="ru-RU" sz="3100" dirty="0">
                <a:solidFill>
                  <a:schemeClr val="tx1"/>
                </a:solidFill>
              </a:rPr>
              <a:t>.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  </a:t>
            </a:r>
            <a:r>
              <a:rPr lang="ru-RU" sz="3100" dirty="0" smtClean="0">
                <a:solidFill>
                  <a:schemeClr val="tx1"/>
                </a:solidFill>
              </a:rPr>
              <a:t>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 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928934"/>
            <a:ext cx="2357454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714620"/>
            <a:ext cx="2395560" cy="2428892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9D935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143248"/>
            <a:ext cx="2357454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714488"/>
            <a:ext cx="2538436" cy="2538436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7436203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4"/>
            <a:endParaRPr lang="ru-RU" sz="1200" b="1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10 </a:t>
            </a:r>
            <a:r>
              <a:rPr lang="ru-RU" sz="3200" b="1" dirty="0" smtClean="0"/>
              <a:t>Как называется река, протекающая</a:t>
            </a:r>
          </a:p>
          <a:p>
            <a:r>
              <a:rPr lang="ru-RU" sz="3200" b="1" dirty="0" smtClean="0"/>
              <a:t> по территории Египта? </a:t>
            </a:r>
            <a:endParaRPr lang="ru-RU" sz="3200" dirty="0" smtClean="0"/>
          </a:p>
          <a:p>
            <a:r>
              <a:rPr lang="ru-RU" sz="3200" dirty="0" smtClean="0"/>
              <a:t>1) Нил;	2) Тигр;	</a:t>
            </a:r>
          </a:p>
          <a:p>
            <a:r>
              <a:rPr lang="ru-RU" sz="3200" dirty="0" smtClean="0"/>
              <a:t>3) Евфрат.</a:t>
            </a:r>
          </a:p>
          <a:p>
            <a:pPr marL="0" marR="0" lvl="0" indent="406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4513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D26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pPr lvl="4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1"/>
                </a:solidFill>
              </a:rPr>
              <a:t>№</a:t>
            </a:r>
            <a:r>
              <a:rPr lang="ru-RU" sz="3100" dirty="0" smtClean="0">
                <a:solidFill>
                  <a:schemeClr val="tx1"/>
                </a:solidFill>
              </a:rPr>
              <a:t>12 </a:t>
            </a:r>
            <a:r>
              <a:rPr lang="ru-RU" sz="3100" b="1" dirty="0" smtClean="0">
                <a:solidFill>
                  <a:schemeClr val="tx1"/>
                </a:solidFill>
              </a:rPr>
              <a:t>Царские </a:t>
            </a:r>
            <a:r>
              <a:rPr lang="ru-RU" sz="3100" b="1" dirty="0">
                <a:solidFill>
                  <a:schemeClr val="tx1"/>
                </a:solidFill>
              </a:rPr>
              <a:t>советники, знать в Древнем Египте</a:t>
            </a:r>
            <a:r>
              <a:rPr lang="ru-RU" sz="3100" dirty="0">
                <a:solidFill>
                  <a:schemeClr val="tx1"/>
                </a:solidFill>
              </a:rPr>
              <a:t>: 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1) </a:t>
            </a:r>
            <a:r>
              <a:rPr lang="ru-RU" sz="3100" dirty="0">
                <a:solidFill>
                  <a:schemeClr val="tx1"/>
                </a:solidFill>
              </a:rPr>
              <a:t>жрецы;                 </a:t>
            </a:r>
            <a:r>
              <a:rPr lang="ru-RU" sz="3100" dirty="0" smtClean="0">
                <a:solidFill>
                  <a:schemeClr val="tx1"/>
                </a:solidFill>
              </a:rPr>
              <a:t>2) </a:t>
            </a:r>
            <a:r>
              <a:rPr lang="ru-RU" sz="3100" dirty="0">
                <a:solidFill>
                  <a:schemeClr val="tx1"/>
                </a:solidFill>
              </a:rPr>
              <a:t>вельможи;	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3) </a:t>
            </a:r>
            <a:r>
              <a:rPr lang="ru-RU" sz="3100" dirty="0">
                <a:solidFill>
                  <a:schemeClr val="tx1"/>
                </a:solidFill>
              </a:rPr>
              <a:t>писцы.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b="1" dirty="0" smtClean="0">
                <a:solidFill>
                  <a:schemeClr val="tx1"/>
                </a:solidFill>
              </a:rPr>
              <a:t>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 </a:t>
            </a:r>
            <a:br>
              <a:rPr lang="ru-RU" sz="4800" dirty="0" smtClean="0"/>
            </a:br>
            <a:endParaRPr lang="ru-RU" sz="48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571744"/>
            <a:ext cx="2453646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214554"/>
            <a:ext cx="2324122" cy="2395560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1000100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D26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2500330"/>
          </a:xfrm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786058"/>
            <a:ext cx="2453646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714620"/>
            <a:ext cx="2252684" cy="2428892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285984" y="5715016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14414" y="0"/>
            <a:ext cx="750099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58788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58788" algn="l"/>
              </a:tabLst>
            </a:pPr>
            <a:endParaRPr lang="ru-RU" sz="1200" b="1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58788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4587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№12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317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878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9D935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571744"/>
            <a:ext cx="2453646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428868"/>
            <a:ext cx="2538436" cy="2395560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78406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55613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55613" algn="l"/>
              </a:tabLst>
            </a:pPr>
            <a:endParaRPr lang="ru-RU" sz="1200" b="1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45561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№13  </a:t>
            </a:r>
            <a:endParaRPr lang="ru-RU" sz="2400" dirty="0" smtClean="0">
              <a:latin typeface="Arial" pitchFamily="34" charset="0"/>
            </a:endParaRPr>
          </a:p>
          <a:p>
            <a:pPr marL="0" marR="0" lvl="0" indent="317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561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0" marR="0" lvl="0" indent="317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561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D26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0974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Источники:</a:t>
            </a:r>
          </a:p>
          <a:p>
            <a:r>
              <a:rPr lang="ru-RU" dirty="0" err="1" smtClean="0"/>
              <a:t>Кишенкова</a:t>
            </a:r>
            <a:r>
              <a:rPr lang="ru-RU" dirty="0" smtClean="0"/>
              <a:t> О.В. </a:t>
            </a:r>
            <a:r>
              <a:rPr lang="ru-RU" b="1" dirty="0" smtClean="0"/>
              <a:t>Сборник тематических тестов. История Древнего мира. 5 класс</a:t>
            </a:r>
          </a:p>
          <a:p>
            <a:r>
              <a:rPr lang="en-US" b="1" dirty="0" smtClean="0">
                <a:hlinkClick r:id="rId2"/>
              </a:rPr>
              <a:t>http://history-of-arts.narod.ru/lec5.html</a:t>
            </a:r>
            <a:endParaRPr lang="ru-RU" b="1" dirty="0" smtClean="0"/>
          </a:p>
          <a:p>
            <a:r>
              <a:rPr lang="en-US" b="1" dirty="0" smtClean="0">
                <a:hlinkClick r:id="rId3"/>
              </a:rPr>
              <a:t>http://www.rastu.ru/my/sanshain/albums/13958/</a:t>
            </a:r>
            <a:endParaRPr lang="ru-RU" b="1" dirty="0" smtClean="0"/>
          </a:p>
          <a:p>
            <a:r>
              <a:rPr lang="en-US" b="1" dirty="0" smtClean="0"/>
              <a:t>http://lisyonok.ucoz.ru/index/smiles_arbuz/0-84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3786190"/>
            <a:ext cx="474796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mtClean="0"/>
              <a:t> Кононенко З.П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учитель истории МБОУ </a:t>
            </a:r>
            <a:r>
              <a:rPr lang="ru-RU" dirty="0" err="1" smtClean="0"/>
              <a:t>Заветинская</a:t>
            </a:r>
            <a:r>
              <a:rPr lang="ru-RU" dirty="0" smtClean="0"/>
              <a:t>  СОШ № 1</a:t>
            </a:r>
          </a:p>
          <a:p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6357982" cy="151128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2714612" y="5715016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1357290" y="5715016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6715140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5286380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395700"/>
            <a:ext cx="2143108" cy="2143108"/>
          </a:xfrm>
          <a:prstGeom prst="rect">
            <a:avLst/>
          </a:prstGeom>
          <a:noFill/>
        </p:spPr>
      </p:pic>
      <p:pic>
        <p:nvPicPr>
          <p:cNvPr id="2052" name="Picture 4" descr="http://im2-tub-ru.yandex.net/i?id=143328653-3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714752"/>
            <a:ext cx="1993585" cy="1857378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821571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algn="ctr" fontAlgn="base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</a:pPr>
            <a:endParaRPr lang="ru-RU" sz="4000" b="1" dirty="0" smtClean="0"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lvl="3" algn="ctr" fontAlgn="base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lang="ru-RU" sz="4000" b="1" dirty="0" smtClean="0">
              <a:latin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lang="ru-RU" sz="4000" b="1" dirty="0" smtClean="0">
              <a:latin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lang="ru-RU" sz="4000" b="1" dirty="0" smtClean="0">
              <a:latin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428728" y="1571612"/>
            <a:ext cx="650085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indent="330200" fontAlgn="base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</a:pPr>
            <a:endParaRPr lang="ru-RU" sz="2800" dirty="0" smtClean="0"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lvl="2" indent="330200" fontAlgn="base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</a:pPr>
            <a:endParaRPr lang="ru-RU" sz="2800" dirty="0" smtClean="0"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lvl="2" indent="330200" fontAlgn="base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</a:pPr>
            <a:endParaRPr lang="ru-RU" sz="2800" dirty="0" smtClean="0"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lvl="2" indent="330200" fontAlgn="base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</a:pPr>
            <a:r>
              <a:rPr lang="ru-RU" sz="28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lvl="2" indent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868218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699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69900" algn="l"/>
              </a:tabLst>
            </a:pPr>
            <a:endParaRPr lang="ru-RU" sz="1200" b="1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699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699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Где находится Египет?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indent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9900" algn="l"/>
              </a:tabLst>
            </a:pPr>
            <a:r>
              <a:rPr lang="ru-RU" sz="36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1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)	в</a:t>
            </a:r>
            <a:r>
              <a:rPr lang="ru-RU" sz="36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 Центральной Африке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330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9900" algn="l"/>
              </a:tabLst>
            </a:pPr>
            <a:r>
              <a:rPr lang="ru-RU" sz="36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) в Центральной Азии;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indent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9900" algn="l"/>
              </a:tabLst>
            </a:pPr>
            <a:r>
              <a:rPr lang="ru-RU" sz="36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)в</a:t>
            </a:r>
            <a:r>
              <a:rPr lang="ru-RU" sz="36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  северо-восточной части Африки;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endParaRPr lang="ru-RU" sz="3600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485775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2714612" y="5715016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664370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714620"/>
            <a:ext cx="2395560" cy="2395560"/>
          </a:xfrm>
          <a:prstGeom prst="rect">
            <a:avLst/>
          </a:prstGeom>
          <a:noFill/>
        </p:spPr>
      </p:pic>
      <p:pic>
        <p:nvPicPr>
          <p:cNvPr id="9" name="Picture 4" descr="http://im2-tub-ru.yandex.net/i?id=143328653-3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571744"/>
            <a:ext cx="2300292" cy="214313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829425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71488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71488" algn="l"/>
              </a:tabLst>
            </a:pPr>
            <a:endParaRPr lang="ru-RU" sz="1200" b="1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71488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71488" algn="l"/>
              </a:tabLst>
            </a:pPr>
            <a:endParaRPr lang="ru-RU" sz="1200" b="1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4714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№2 Приспособление для полива садов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4714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и огородов в Древнем Египте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330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1488" algn="l"/>
              </a:tabLst>
            </a:pPr>
            <a:r>
              <a:rPr lang="ru-RU" sz="32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1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)рельеф;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indent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</a:pPr>
            <a:r>
              <a:rPr lang="ru-RU" sz="32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)</a:t>
            </a:r>
            <a:r>
              <a:rPr lang="ru-RU" sz="32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 </a:t>
            </a:r>
            <a:r>
              <a:rPr lang="ru-RU" sz="3200" dirty="0" err="1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шадуф</a:t>
            </a:r>
            <a:endParaRPr lang="ru-RU" sz="3200" dirty="0" smtClean="0"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lvl="0" indent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3)оазис;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330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14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154758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876"/>
            <a:ext cx="2146939" cy="2000254"/>
          </a:xfrm>
          <a:prstGeom prst="rect">
            <a:avLst/>
          </a:prstGeom>
          <a:noFill/>
        </p:spPr>
      </p:pic>
      <p:pic>
        <p:nvPicPr>
          <p:cNvPr id="8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3500438"/>
            <a:ext cx="2109808" cy="2109808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4035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469900" algn="l"/>
              </a:tabLst>
            </a:pP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4699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№3 Что ввозили торговцы в Древний Египет?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330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9900" algn="l"/>
              </a:tabLst>
            </a:pPr>
            <a:r>
              <a:rPr lang="ru-RU" sz="32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1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)папирус;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330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9900" algn="l"/>
              </a:tabLst>
            </a:pPr>
            <a:r>
              <a:rPr lang="ru-RU" sz="32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)хлеб;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indent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9900" algn="l"/>
              </a:tabLst>
            </a:pPr>
            <a:r>
              <a:rPr lang="ru-RU" sz="32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3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)</a:t>
            </a:r>
            <a:r>
              <a:rPr lang="ru-RU" sz="32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 древесину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9D935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 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" name="Picture 4" descr="http://im2-tub-ru.yandex.net/i?id=143328653-3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786058"/>
            <a:ext cx="2453646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2786058"/>
            <a:ext cx="2324122" cy="2428892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Улыбающееся лицо 8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803938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71488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71488" algn="l"/>
              </a:tabLst>
            </a:pPr>
            <a:endParaRPr lang="ru-RU" sz="1200" b="1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>
                <a:tab pos="471488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4714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№4 Что символизировала двойная корона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4714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египетских фараонов?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indent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</a:pPr>
            <a:r>
              <a:rPr lang="ru-RU" sz="28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1)царство мертвых и царство живых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330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1488" algn="l"/>
              </a:tabLst>
            </a:pPr>
            <a:r>
              <a:rPr lang="ru-RU" sz="28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)союз богов неба и земли;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indent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l"/>
              </a:tabLst>
            </a:pPr>
            <a:r>
              <a:rPr lang="ru-RU" sz="28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)</a:t>
            </a:r>
            <a:r>
              <a:rPr lang="ru-RU" sz="2800" dirty="0" smtClean="0"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 объединение Южного и Северного царств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9D935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 fontScale="90000"/>
          </a:bodyPr>
          <a:lstStyle/>
          <a:p>
            <a:pPr lvl="1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chemeClr val="tx1"/>
                </a:solidFill>
              </a:rPr>
              <a:t>№5</a:t>
            </a:r>
            <a:r>
              <a:rPr lang="ru-RU" sz="2800" b="1" dirty="0">
                <a:solidFill>
                  <a:schemeClr val="tx1"/>
                </a:solidFill>
              </a:rPr>
              <a:t> Из чего древние египтяне изготавливали материал для </a:t>
            </a:r>
            <a:r>
              <a:rPr lang="ru-RU" sz="2800" b="1" dirty="0" smtClean="0">
                <a:solidFill>
                  <a:schemeClr val="tx1"/>
                </a:solidFill>
              </a:rPr>
              <a:t>письма</a:t>
            </a:r>
            <a:r>
              <a:rPr lang="ru-RU" sz="2800" b="1" dirty="0">
                <a:solidFill>
                  <a:schemeClr val="tx1"/>
                </a:solidFill>
              </a:rPr>
              <a:t>?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1)из </a:t>
            </a:r>
            <a:r>
              <a:rPr lang="ru-RU" sz="2800" dirty="0">
                <a:solidFill>
                  <a:schemeClr val="tx1"/>
                </a:solidFill>
              </a:rPr>
              <a:t>шкур животных;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2)из </a:t>
            </a:r>
            <a:r>
              <a:rPr lang="ru-RU" sz="2800" dirty="0">
                <a:solidFill>
                  <a:schemeClr val="tx1"/>
                </a:solidFill>
              </a:rPr>
              <a:t>пальмовых листьев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3) из дерева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4)из </a:t>
            </a:r>
            <a:r>
              <a:rPr lang="ru-RU" sz="2800" dirty="0">
                <a:solidFill>
                  <a:schemeClr val="tx1"/>
                </a:solidFill>
              </a:rPr>
              <a:t>тростника.</a:t>
            </a:r>
            <a:r>
              <a:rPr lang="ru-RU" dirty="0"/>
              <a:t/>
            </a:r>
            <a:br>
              <a:rPr lang="ru-RU" dirty="0"/>
            </a:br>
            <a:r>
              <a:rPr lang="ru-RU" sz="4400" b="1" dirty="0" smtClean="0"/>
              <a:t> 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071810"/>
            <a:ext cx="2376969" cy="2214568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643050"/>
            <a:ext cx="2109808" cy="2109808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D26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143140"/>
          </a:xfrm>
        </p:spPr>
        <p:txBody>
          <a:bodyPr>
            <a:normAutofit fontScale="90000"/>
          </a:bodyPr>
          <a:lstStyle/>
          <a:p>
            <a:pPr lvl="1"/>
            <a:r>
              <a:rPr lang="ru-RU" sz="3100" b="1" dirty="0" smtClean="0">
                <a:solidFill>
                  <a:schemeClr val="tx1"/>
                </a:solidFill>
              </a:rPr>
              <a:t>№6</a:t>
            </a:r>
            <a:r>
              <a:rPr lang="ru-RU" sz="3200" b="1" dirty="0"/>
              <a:t> </a:t>
            </a:r>
            <a:r>
              <a:rPr lang="ru-RU" sz="3200" b="1" dirty="0">
                <a:solidFill>
                  <a:schemeClr val="tx1"/>
                </a:solidFill>
              </a:rPr>
              <a:t>Как называлась первая столица египетского государства?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а</a:t>
            </a:r>
            <a:r>
              <a:rPr lang="ru-RU" sz="3200" dirty="0" smtClean="0">
                <a:solidFill>
                  <a:schemeClr val="tx1"/>
                </a:solidFill>
              </a:rPr>
              <a:t>) Каир;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б)Фивы;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в)</a:t>
            </a:r>
            <a:r>
              <a:rPr lang="ru-RU" sz="3200" dirty="0" err="1" smtClean="0">
                <a:solidFill>
                  <a:schemeClr val="tx1"/>
                </a:solidFill>
              </a:rPr>
              <a:t>Атон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4)</a:t>
            </a:r>
            <a:r>
              <a:rPr lang="ru-RU" sz="3100" b="1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Мемфис</a:t>
            </a:r>
            <a:r>
              <a:rPr lang="ru-RU" dirty="0"/>
              <a:t/>
            </a:r>
            <a:br>
              <a:rPr lang="ru-RU" dirty="0"/>
            </a:br>
            <a:r>
              <a:rPr lang="ru-RU" sz="4400" dirty="0" smtClean="0"/>
              <a:t>  </a:t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071810"/>
            <a:ext cx="2453646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428736"/>
            <a:ext cx="2538436" cy="2538436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D26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 fontScale="90000"/>
          </a:bodyPr>
          <a:lstStyle/>
          <a:p>
            <a:pPr lvl="3"/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№7</a:t>
            </a:r>
            <a:r>
              <a:rPr lang="ru-RU" sz="3600" b="1" dirty="0">
                <a:solidFill>
                  <a:schemeClr val="tx1"/>
                </a:solidFill>
              </a:rPr>
              <a:t>Из чего строили простые египтяне дома?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1) из дерева;            2)из </a:t>
            </a:r>
            <a:r>
              <a:rPr lang="ru-RU" sz="3600" dirty="0">
                <a:solidFill>
                  <a:schemeClr val="tx1"/>
                </a:solidFill>
              </a:rPr>
              <a:t>камня;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3) из глины.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 smtClean="0">
                <a:solidFill>
                  <a:schemeClr val="tx1"/>
                </a:solidFill>
              </a:rPr>
              <a:t> 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496"/>
            <a:ext cx="2286016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500306"/>
            <a:ext cx="2324122" cy="2286016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9D935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 fontScale="90000"/>
          </a:bodyPr>
          <a:lstStyle/>
          <a:p>
            <a:pPr lvl="3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 smtClean="0">
                <a:solidFill>
                  <a:schemeClr val="tx1"/>
                </a:solidFill>
              </a:rPr>
              <a:t>№8 Служащие </a:t>
            </a:r>
            <a:r>
              <a:rPr lang="ru-RU" sz="3100" b="1" dirty="0">
                <a:solidFill>
                  <a:schemeClr val="tx1"/>
                </a:solidFill>
              </a:rPr>
              <a:t>в Древнем Египте, собиравшие налоги:</a:t>
            </a:r>
            <a:r>
              <a:rPr lang="ru-RU" sz="3100" dirty="0">
                <a:solidFill>
                  <a:schemeClr val="tx1"/>
                </a:solidFill>
              </a:rPr>
              <a:t> 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1) </a:t>
            </a:r>
            <a:r>
              <a:rPr lang="ru-RU" sz="3100" dirty="0">
                <a:solidFill>
                  <a:schemeClr val="tx1"/>
                </a:solidFill>
              </a:rPr>
              <a:t>писцы;	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2) </a:t>
            </a:r>
            <a:r>
              <a:rPr lang="ru-RU" sz="3100" dirty="0">
                <a:solidFill>
                  <a:schemeClr val="tx1"/>
                </a:solidFill>
              </a:rPr>
              <a:t>жрецы;	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3) </a:t>
            </a:r>
            <a:r>
              <a:rPr lang="ru-RU" sz="3100" dirty="0">
                <a:solidFill>
                  <a:schemeClr val="tx1"/>
                </a:solidFill>
              </a:rPr>
              <a:t>фараоны.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   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 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3" name="Picture 4" descr="http://im2-tub-ru.yandex.net/i?id=14332865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00438"/>
            <a:ext cx="2453646" cy="2286006"/>
          </a:xfrm>
          <a:prstGeom prst="rect">
            <a:avLst/>
          </a:prstGeom>
          <a:noFill/>
        </p:spPr>
      </p:pic>
      <p:pic>
        <p:nvPicPr>
          <p:cNvPr id="4" name="Picture 2" descr="C:\Users\Андрей\Desktop\iCAEF3M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000372"/>
            <a:ext cx="2538436" cy="2538436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92866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1461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214942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929454" y="5643578"/>
            <a:ext cx="914400" cy="914400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D26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442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204</Words>
  <PresentationFormat>Экран (4:3)</PresentationFormat>
  <Paragraphs>130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Тест-тренажер по теме «Древний Египет». 1</vt:lpstr>
      <vt:lpstr> </vt:lpstr>
      <vt:lpstr>     </vt:lpstr>
      <vt:lpstr> </vt:lpstr>
      <vt:lpstr>    </vt:lpstr>
      <vt:lpstr> №5 Из чего древние египтяне изготавливали материал для письма? 1)из шкур животных; 2)из пальмовых листьев; 3) из дерева 4)из тростника.    </vt:lpstr>
      <vt:lpstr>№6 Как называлась первая столица египетского государства? а) Каир; б)Фивы; в)Атон 4) Мемфис    </vt:lpstr>
      <vt:lpstr> №7Из чего строили простые египтяне дома? 1) из дерева;            2)из камня; 3) из глины.     </vt:lpstr>
      <vt:lpstr>               №8 Служащие в Древнем Египте, собиравшие налоги:  1) писцы;  2) жрецы;  3) фараоны.         </vt:lpstr>
      <vt:lpstr>       №9 Кто в Древнем Египте владел знаниями? 1) писцы;                      2)вельможи; 3) жрецы.   .      </vt:lpstr>
      <vt:lpstr> </vt:lpstr>
      <vt:lpstr>  №12 Царские советники, знать в Древнем Египте:  1) жрецы;                 2) вельможи;  3) писцы.      </vt:lpstr>
      <vt:lpstr>  </vt:lpstr>
      <vt:lpstr>  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Тест-тренажер по теме Древнее Двуречье.</dc:title>
  <dc:creator>Андрей</dc:creator>
  <cp:lastModifiedBy>konon</cp:lastModifiedBy>
  <cp:revision>41</cp:revision>
  <dcterms:created xsi:type="dcterms:W3CDTF">2012-11-24T13:27:31Z</dcterms:created>
  <dcterms:modified xsi:type="dcterms:W3CDTF">2013-11-11T07:11:42Z</dcterms:modified>
</cp:coreProperties>
</file>