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40" y="1142984"/>
            <a:ext cx="5457836" cy="264320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Тема проекта:</a:t>
            </a:r>
            <a:b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АФРИКА – </a:t>
            </a:r>
            <a:b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ПАДЧЕРИЦА ГЛОБАЛИЗАЦИИ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-3"/>
          <a:ext cx="9144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0775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Мои действия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Характеристика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15736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Определение своей роли (ролей) в команде, позволяющей</a:t>
                      </a:r>
                      <a:r>
                        <a:rPr lang="ru-RU" sz="1600" baseline="0" dirty="0" smtClean="0"/>
                        <a:t> максимально использовать собственные знания и умения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357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Выполнение</a:t>
                      </a:r>
                      <a:r>
                        <a:rPr lang="ru-RU" sz="1600" baseline="0" dirty="0" smtClean="0"/>
                        <a:t> задач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108929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2.1. Сроки выполнение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 1 (самому не</a:t>
                      </a:r>
                      <a:r>
                        <a:rPr lang="ru-RU" sz="1600" baseline="0" dirty="0" smtClean="0"/>
                        <a:t> нравится, </a:t>
                      </a:r>
                      <a:r>
                        <a:rPr lang="ru-RU" sz="1600" baseline="0" dirty="0" err="1" smtClean="0"/>
                        <a:t>ка</a:t>
                      </a:r>
                      <a:r>
                        <a:rPr lang="ru-RU" sz="1600" baseline="0" dirty="0" smtClean="0"/>
                        <a:t> я </a:t>
                      </a:r>
                      <a:r>
                        <a:rPr lang="ru-RU" sz="1600" baseline="0" dirty="0" err="1" smtClean="0"/>
                        <a:t>эо</a:t>
                      </a:r>
                      <a:r>
                        <a:rPr lang="ru-RU" sz="1600" baseline="0" dirty="0" smtClean="0"/>
                        <a:t> сделал)-до 3 баллов (я могу гордиться своей работой)</a:t>
                      </a:r>
                      <a:endParaRPr lang="ru-RU" sz="1600" dirty="0"/>
                    </a:p>
                  </a:txBody>
                  <a:tcPr/>
                </a:tc>
              </a:tr>
              <a:tr h="14160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 Командная работа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 1 (все делал самостоятельно)</a:t>
                      </a:r>
                      <a:r>
                        <a:rPr lang="ru-RU" sz="1600" baseline="0" dirty="0" smtClean="0"/>
                        <a:t> до 3 баллов (все делали вместе, помогая другим участникам группы)</a:t>
                      </a:r>
                      <a:endParaRPr lang="ru-RU" sz="1600" dirty="0"/>
                    </a:p>
                  </a:txBody>
                  <a:tcPr/>
                </a:tc>
              </a:tr>
              <a:tr h="907751">
                <a:tc>
                  <a:txBody>
                    <a:bodyPr/>
                    <a:lstStyle/>
                    <a:p>
                      <a:r>
                        <a:rPr lang="ru-RU" dirty="0" smtClean="0"/>
                        <a:t>4. Привлечение</a:t>
                      </a:r>
                      <a:r>
                        <a:rPr lang="ru-RU" baseline="0" dirty="0" smtClean="0"/>
                        <a:t> дополнительных источников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баллов = количеству статей и доп. информации</a:t>
                      </a:r>
                      <a:endParaRPr lang="ru-RU" dirty="0"/>
                    </a:p>
                  </a:txBody>
                  <a:tcPr/>
                </a:tc>
              </a:tr>
              <a:tr h="944055">
                <a:tc>
                  <a:txBody>
                    <a:bodyPr/>
                    <a:lstStyle/>
                    <a:p>
                      <a:r>
                        <a:rPr lang="ru-RU" dirty="0" smtClean="0"/>
                        <a:t>5. Участие в разрешении конфликтов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1(люблю </a:t>
                      </a:r>
                      <a:r>
                        <a:rPr lang="ru-RU" dirty="0" err="1" smtClean="0"/>
                        <a:t>поконфликтовать</a:t>
                      </a:r>
                      <a:r>
                        <a:rPr lang="ru-RU" dirty="0" smtClean="0"/>
                        <a:t>, ведь « в споре рождается истина») –до 3 (конфликт- не для меня)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39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298"/>
                <a:gridCol w="1574118"/>
                <a:gridCol w="1764684"/>
                <a:gridCol w="1988380"/>
                <a:gridCol w="2557518"/>
              </a:tblGrid>
              <a:tr h="864016">
                <a:tc>
                  <a:txBody>
                    <a:bodyPr/>
                    <a:lstStyle/>
                    <a:p>
                      <a:r>
                        <a:rPr lang="ru-RU" dirty="0" smtClean="0"/>
                        <a:t>№группы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Правильность</a:t>
                      </a:r>
                      <a:r>
                        <a:rPr lang="ru-RU" baseline="0" dirty="0" smtClean="0"/>
                        <a:t> выполнения презентации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Информация</a:t>
                      </a:r>
                      <a:r>
                        <a:rPr lang="ru-RU" baseline="0" dirty="0" smtClean="0"/>
                        <a:t> четко структурирована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Логическая последовательность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Правильно</a:t>
                      </a:r>
                      <a:r>
                        <a:rPr lang="ru-RU" baseline="0" dirty="0" smtClean="0"/>
                        <a:t> преподнесена информация</a:t>
                      </a:r>
                      <a:endParaRPr lang="ru-RU" dirty="0"/>
                    </a:p>
                  </a:txBody>
                  <a:tcPr/>
                </a:tc>
              </a:tr>
              <a:tr h="3504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5"/>
          <p:cNvSpPr txBox="1">
            <a:spLocks/>
          </p:cNvSpPr>
          <p:nvPr/>
        </p:nvSpPr>
        <p:spPr>
          <a:xfrm>
            <a:off x="285720" y="2643182"/>
            <a:ext cx="7239000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Оцекивание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«5» и бальной системе.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Цель проекта: Предложить систему политических, экономических, социальных, культурных мер для развития стран Африки на примере одного из государств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143900" cy="7143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Операционные цели: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7696200" cy="59556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Ученик:</a:t>
            </a:r>
          </a:p>
          <a:p>
            <a:pPr>
              <a:buNone/>
            </a:pPr>
            <a:r>
              <a:rPr lang="ru-RU" dirty="0" smtClean="0"/>
              <a:t>-Выбирает государство</a:t>
            </a:r>
          </a:p>
          <a:p>
            <a:pPr>
              <a:buNone/>
            </a:pPr>
            <a:r>
              <a:rPr lang="ru-RU" dirty="0" smtClean="0"/>
              <a:t>-Описывает географическое положение</a:t>
            </a:r>
          </a:p>
          <a:p>
            <a:pPr>
              <a:buNone/>
            </a:pPr>
            <a:r>
              <a:rPr lang="ru-RU" dirty="0" smtClean="0"/>
              <a:t>- Описывает природно-ресурсную базу</a:t>
            </a:r>
          </a:p>
          <a:p>
            <a:pPr>
              <a:buNone/>
            </a:pPr>
            <a:r>
              <a:rPr lang="ru-RU" dirty="0" smtClean="0"/>
              <a:t>-Описывает сложившуюся политическую экономическую социальную структуру</a:t>
            </a:r>
          </a:p>
          <a:p>
            <a:pPr>
              <a:buNone/>
            </a:pPr>
            <a:r>
              <a:rPr lang="ru-RU" dirty="0" smtClean="0"/>
              <a:t>-Выявляет сильные и слабые стороны государства.</a:t>
            </a:r>
          </a:p>
          <a:p>
            <a:pPr>
              <a:buNone/>
            </a:pPr>
            <a:r>
              <a:rPr lang="ru-RU" dirty="0" smtClean="0"/>
              <a:t>-Предлагает возможные пути преодоления экономической и социальной пропасти.</a:t>
            </a:r>
          </a:p>
          <a:p>
            <a:pPr>
              <a:buNone/>
            </a:pPr>
            <a:r>
              <a:rPr lang="ru-RU" dirty="0" smtClean="0"/>
              <a:t>-Оформляет работу в виде презентации (разрешается использовать раздаточный материал)</a:t>
            </a:r>
          </a:p>
          <a:p>
            <a:pPr>
              <a:buNone/>
            </a:pPr>
            <a:r>
              <a:rPr lang="ru-RU" dirty="0" smtClean="0"/>
              <a:t>-Защищает свою работу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3000" dirty="0" smtClean="0"/>
              <a:t>Каким ресурсом мы располагаем</a:t>
            </a:r>
          </a:p>
          <a:p>
            <a:r>
              <a:rPr lang="ru-RU" sz="3000" dirty="0" smtClean="0"/>
              <a:t>- Как воспользоваться им наилучшим образом</a:t>
            </a:r>
            <a:endParaRPr lang="ru-RU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 самостоятельной работы учеников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000" dirty="0" smtClean="0"/>
              <a:t>Сбор и систематизация информации</a:t>
            </a:r>
          </a:p>
          <a:p>
            <a:pPr>
              <a:buFontTx/>
              <a:buChar char="-"/>
            </a:pPr>
            <a:r>
              <a:rPr lang="ru-RU" sz="3000" dirty="0" smtClean="0"/>
              <a:t>Анализ собранной информации</a:t>
            </a:r>
          </a:p>
          <a:p>
            <a:pPr>
              <a:buFontTx/>
              <a:buChar char="-"/>
            </a:pPr>
            <a:r>
              <a:rPr lang="ru-RU" sz="3000" dirty="0" smtClean="0"/>
              <a:t>Создание своих предложений</a:t>
            </a:r>
          </a:p>
          <a:p>
            <a:pPr>
              <a:buFontTx/>
              <a:buChar char="-"/>
            </a:pPr>
            <a:r>
              <a:rPr lang="ru-RU" sz="3000" dirty="0" smtClean="0"/>
              <a:t>Оформление презентации </a:t>
            </a:r>
            <a:endParaRPr lang="ru-RU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Знакомство учеников с ресурсами, культурой и бытом Африканских государств.</a:t>
            </a:r>
          </a:p>
          <a:p>
            <a:pPr>
              <a:buFontTx/>
              <a:buChar char="-"/>
            </a:pPr>
            <a:r>
              <a:rPr lang="ru-RU" dirty="0" smtClean="0"/>
              <a:t>Презентация своих предложений.</a:t>
            </a:r>
          </a:p>
          <a:p>
            <a:pPr>
              <a:buFontTx/>
              <a:buChar char="-"/>
            </a:pPr>
            <a:r>
              <a:rPr lang="ru-RU" dirty="0" smtClean="0"/>
              <a:t>Осознание связи «локальное- глобальное»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будет заключаться презентация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 err="1" smtClean="0"/>
              <a:t>Мультимедийная</a:t>
            </a:r>
            <a:r>
              <a:rPr lang="ru-RU" sz="3000" dirty="0" smtClean="0"/>
              <a:t> презентация, </a:t>
            </a:r>
            <a:endParaRPr lang="ru-RU" sz="3000" dirty="0" smtClean="0"/>
          </a:p>
          <a:p>
            <a:r>
              <a:rPr lang="ru-RU" sz="3000" dirty="0" smtClean="0"/>
              <a:t>вопросы </a:t>
            </a:r>
            <a:r>
              <a:rPr lang="ru-RU" sz="3000" dirty="0" smtClean="0"/>
              <a:t>по теме проекта, </a:t>
            </a:r>
            <a:endParaRPr lang="ru-RU" sz="3000" dirty="0" smtClean="0"/>
          </a:p>
          <a:p>
            <a:r>
              <a:rPr lang="ru-RU" sz="3000" dirty="0" smtClean="0"/>
              <a:t>вопросы </a:t>
            </a:r>
            <a:r>
              <a:rPr lang="ru-RU" sz="3000" dirty="0" smtClean="0"/>
              <a:t>оппонентов </a:t>
            </a:r>
            <a:endParaRPr lang="ru-RU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Человеческие: учитель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Вещественные: компьютер  с доступом в Интернет, </a:t>
            </a:r>
            <a:r>
              <a:rPr lang="ru-RU" sz="3000" dirty="0" err="1" smtClean="0"/>
              <a:t>мультемидийный</a:t>
            </a:r>
            <a:r>
              <a:rPr lang="ru-RU" sz="3000" dirty="0" smtClean="0"/>
              <a:t> минимум для проведения презентации, статьи по теме.  </a:t>
            </a:r>
            <a:endParaRPr lang="ru-RU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072494" cy="96582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Принципы и критерии оценки </a:t>
            </a:r>
            <a:br>
              <a:rPr lang="ru-RU" sz="3000" dirty="0" smtClean="0"/>
            </a:br>
            <a:r>
              <a:rPr lang="ru-RU" sz="3000" dirty="0" smtClean="0"/>
              <a:t>работы</a:t>
            </a:r>
            <a:endParaRPr lang="ru-RU" sz="3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2571744"/>
            <a:ext cx="8072462" cy="9286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Ученики проводят самооценку путем заполнения специальной карты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(слайд 10)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57224" y="4071942"/>
            <a:ext cx="7239000" cy="1143008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Другие группы заполняют соответствующую карту(слайд 11)</a:t>
            </a:r>
            <a:endParaRPr lang="ru-RU" sz="3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DE9306"/>
      </a:dk2>
      <a:lt2>
        <a:srgbClr val="FDF0D7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329</Words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Тема проекта: АФРИКА –  ПАДЧЕРИЦА ГЛОБАЛИЗАЦИИ</vt:lpstr>
      <vt:lpstr>Слайд 2</vt:lpstr>
      <vt:lpstr> Операционные цели: </vt:lpstr>
      <vt:lpstr>Содержание проекта:</vt:lpstr>
      <vt:lpstr>Предмет самостоятельной работы учеников</vt:lpstr>
      <vt:lpstr>Результат</vt:lpstr>
      <vt:lpstr>В чем будет заключаться презентация</vt:lpstr>
      <vt:lpstr>Ресурсы:</vt:lpstr>
      <vt:lpstr>Принципы и критерии оценки  работы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АФРИКА –  ПАДЧЕРИЦА ГЛОБАЛИЗАЦИИ</dc:title>
  <cp:lastModifiedBy>user</cp:lastModifiedBy>
  <cp:revision>7</cp:revision>
  <dcterms:modified xsi:type="dcterms:W3CDTF">2014-04-08T13:43:11Z</dcterms:modified>
</cp:coreProperties>
</file>