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59" r:id="rId5"/>
    <p:sldId id="269" r:id="rId6"/>
    <p:sldId id="268" r:id="rId7"/>
    <p:sldId id="267" r:id="rId8"/>
    <p:sldId id="265" r:id="rId9"/>
    <p:sldId id="264" r:id="rId10"/>
    <p:sldId id="263" r:id="rId11"/>
    <p:sldId id="262" r:id="rId12"/>
    <p:sldId id="270" r:id="rId13"/>
    <p:sldId id="271" r:id="rId14"/>
    <p:sldId id="272" r:id="rId15"/>
    <p:sldId id="273" r:id="rId16"/>
    <p:sldId id="274" r:id="rId17"/>
    <p:sldId id="275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CDC97-B448-4990-BB29-F4386538521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E3C29-8C58-478B-B2E8-E3C20531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E3C29-8C58-478B-B2E8-E3C20531038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DE01-96F5-490C-B479-38DB431652D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EC4E-3904-4FA8-83FC-016A04C7E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ra.fr/internet/Produits/HYPPZ/IMAGES/7033120.jpg" TargetMode="External"/><Relationship Id="rId13" Type="http://schemas.openxmlformats.org/officeDocument/2006/relationships/hyperlink" Target="http://rbcu.ru/campaign/19654/" TargetMode="External"/><Relationship Id="rId3" Type="http://schemas.openxmlformats.org/officeDocument/2006/relationships/hyperlink" Target="http://newspaper.moe-online.ru/img/image/2009/759/ptica3.jpg" TargetMode="External"/><Relationship Id="rId7" Type="http://schemas.openxmlformats.org/officeDocument/2006/relationships/hyperlink" Target="http://www.people.nnov.ru/syrov/pictures/3B.jpg" TargetMode="External"/><Relationship Id="rId12" Type="http://schemas.openxmlformats.org/officeDocument/2006/relationships/hyperlink" Target="http://img1.liveinternet.ru/images/attach/c/1/63/957/63957602_slide0024_image023.jpg" TargetMode="External"/><Relationship Id="rId2" Type="http://schemas.openxmlformats.org/officeDocument/2006/relationships/hyperlink" Target="http://www.help-rus-student.ru/pictures/80/841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lp-rus-student.ru/pictures/73/761_1.jpg" TargetMode="External"/><Relationship Id="rId11" Type="http://schemas.openxmlformats.org/officeDocument/2006/relationships/hyperlink" Target="http://www.bramss.ru/lj/060708/IMG_4881.jpg" TargetMode="External"/><Relationship Id="rId5" Type="http://schemas.openxmlformats.org/officeDocument/2006/relationships/hyperlink" Target="http://img-fotki.yandex.ru/get/5803/brixgg.7/0_6a280_dee6f0ff_XL" TargetMode="External"/><Relationship Id="rId10" Type="http://schemas.openxmlformats.org/officeDocument/2006/relationships/hyperlink" Target="http://immunar.ru/uploads/2010/07/IMMUN_022.jpg" TargetMode="External"/><Relationship Id="rId4" Type="http://schemas.openxmlformats.org/officeDocument/2006/relationships/hyperlink" Target="http://www.arthursclipart.org/birds/birds/swallow%205.gif" TargetMode="External"/><Relationship Id="rId9" Type="http://schemas.openxmlformats.org/officeDocument/2006/relationships/hyperlink" Target="http://www.homgart.com/img/pages/skovorechnik.jpg" TargetMode="External"/><Relationship Id="rId14" Type="http://schemas.openxmlformats.org/officeDocument/2006/relationships/hyperlink" Target="http://www.cs.mcgill.ca/~rwest/link-suggestion/wpcd_2008-09_augmented/images/508/5084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slide" Target="slide13.xml"/><Relationship Id="rId12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slide" Target="slide10.xml"/><Relationship Id="rId5" Type="http://schemas.openxmlformats.org/officeDocument/2006/relationships/image" Target="../media/image5.jpeg"/><Relationship Id="rId1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4.gif"/><Relationship Id="rId9" Type="http://schemas.openxmlformats.org/officeDocument/2006/relationships/slide" Target="slide9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8.jpeg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8.jpeg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uthCYR Ultra" pitchFamily="50" charset="-52"/>
              </a:rPr>
              <a:t>Презентация к уроку  географии по теме «Географические координаты»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uthCYR Ultra" pitchFamily="50" charset="-52"/>
            </a:endParaRPr>
          </a:p>
        </p:txBody>
      </p:sp>
      <p:pic>
        <p:nvPicPr>
          <p:cNvPr id="3" name="Рисунок 2" descr="76a693036c6695e2645c2acd8df5dd8c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4233133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14678" y="371475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927844" y="4357694"/>
            <a:ext cx="38589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Метелёвская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endParaRPr lang="ru-RU" sz="14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Метелёво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Купинск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ого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Новосибирской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286380" y="5214950"/>
            <a:ext cx="35004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географии: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Ефимова О.В.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нездо трясогуз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2095503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IMG_4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429132"/>
            <a:ext cx="2834296" cy="1819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6542132" y="4500571"/>
            <a:ext cx="2030396" cy="5715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388" y="5857892"/>
            <a:ext cx="2291183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Пекин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нездо соро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500306"/>
            <a:ext cx="2643206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906856" y="3401343"/>
            <a:ext cx="1808416" cy="4770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Сантьяго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28662" y="2643182"/>
            <a:ext cx="2214578" cy="4770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Вашингтон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15074" y="2428868"/>
            <a:ext cx="2040034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нездо ласто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714884"/>
            <a:ext cx="3143272" cy="1816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3571868" y="4572009"/>
            <a:ext cx="2071702" cy="5715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Мехико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14678" y="5789506"/>
            <a:ext cx="2200284" cy="53731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Тегеран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вореч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714884"/>
            <a:ext cx="1652473" cy="192880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42910" y="5920398"/>
            <a:ext cx="1928826" cy="54248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Бразилия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8926" y="428604"/>
            <a:ext cx="327525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uthCYR Ultra" pitchFamily="50" charset="-52"/>
              </a:rPr>
              <a:t>Сорока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uthCYR Ultra" pitchFamily="50" charset="-52"/>
            </a:endParaRPr>
          </a:p>
        </p:txBody>
      </p:sp>
      <p:sp>
        <p:nvSpPr>
          <p:cNvPr id="29" name="Управляющая кнопка: домой 28">
            <a:hlinkClick r:id="rId7" action="ppaction://hlinksldjump" highlightClick="1"/>
          </p:cNvPr>
          <p:cNvSpPr/>
          <p:nvPr/>
        </p:nvSpPr>
        <p:spPr>
          <a:xfrm>
            <a:off x="8501090" y="6357958"/>
            <a:ext cx="470944" cy="3571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соро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142852"/>
            <a:ext cx="3687124" cy="228601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71802" y="785794"/>
            <a:ext cx="221457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48с.ш., 2в.д.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0.31632 0.2914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8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нездо соро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500306"/>
            <a:ext cx="2643206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гнездо трясогуз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428868"/>
            <a:ext cx="2095503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IMG_4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572008"/>
            <a:ext cx="2834296" cy="1819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6542132" y="4827649"/>
            <a:ext cx="2030396" cy="38730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72264" y="6072206"/>
            <a:ext cx="2148307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Пекин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00100" y="2786058"/>
            <a:ext cx="2214578" cy="4770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Вашингтон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857884" y="3500438"/>
            <a:ext cx="2000264" cy="4770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43636" y="2428868"/>
            <a:ext cx="2182910" cy="3571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Сантьяго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нездо ласто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214818"/>
            <a:ext cx="3104696" cy="2000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3071802" y="4214819"/>
            <a:ext cx="1857388" cy="64294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Мехико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14744" y="5789506"/>
            <a:ext cx="1700218" cy="53731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Тегеран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вореч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714884"/>
            <a:ext cx="1652473" cy="192880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28596" y="5920398"/>
            <a:ext cx="2214578" cy="54248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Бразилия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4678" y="571480"/>
            <a:ext cx="327525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uthCYR Ultra" pitchFamily="50" charset="-52"/>
              </a:rPr>
              <a:t>Сорока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uthCYR Ultra" pitchFamily="50" charset="-52"/>
            </a:endParaRPr>
          </a:p>
        </p:txBody>
      </p:sp>
      <p:sp>
        <p:nvSpPr>
          <p:cNvPr id="29" name="Управляющая кнопка: домой 28">
            <a:hlinkClick r:id="rId7" action="ppaction://hlinksldjump" highlightClick="1"/>
          </p:cNvPr>
          <p:cNvSpPr/>
          <p:nvPr/>
        </p:nvSpPr>
        <p:spPr>
          <a:xfrm>
            <a:off x="8501090" y="6357958"/>
            <a:ext cx="470944" cy="3571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соро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142852"/>
            <a:ext cx="3635890" cy="225425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14744" y="785794"/>
            <a:ext cx="178595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33ю.ш., 70з.д.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24843 0.3043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8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212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uthCYR Ultra" pitchFamily="50" charset="-52"/>
              </a:rPr>
              <a:t>Отгадай загадку: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uthCYR Ultra" pitchFamily="50" charset="-52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214546" y="1285860"/>
            <a:ext cx="4572032" cy="5143536"/>
          </a:xfrm>
          <a:prstGeom prst="vertic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Отгадайте, что за птица,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хвостиком хвалиться: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Остановится и вдруг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земле хвостом: тук – тук!?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Удивительная птица,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Сразу видно – мастерица: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 носит фартук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работы не боится.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занятьем не скучает,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такт себе хвостом качает.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зари до поздней ночи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птичка всё хлопочет: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Стебли в клювик собирает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под крышу улетает,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своё «богатство» прячет.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пойму, что это значит?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142844" y="2000240"/>
            <a:ext cx="2500330" cy="155734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Белая трясогузка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4572008"/>
            <a:ext cx="2500330" cy="121444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388" y="1857364"/>
            <a:ext cx="2500330" cy="114300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388" y="3357562"/>
            <a:ext cx="2500330" cy="10001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388" y="4929198"/>
            <a:ext cx="2500330" cy="10573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143900" y="6215082"/>
            <a:ext cx="542350" cy="428628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49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географические объекты встретятся трясогузке при перелёте в тёплые страны?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(внеси названия и координаты этих географических объектов в таблицу)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857364"/>
          <a:ext cx="7072362" cy="432100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43338"/>
                <a:gridCol w="3429024"/>
              </a:tblGrid>
              <a:tr h="115399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Географические</a:t>
                      </a:r>
                      <a:r>
                        <a:rPr lang="ru-RU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объекты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Координаты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228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0166" y="3286124"/>
            <a:ext cx="26110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Гора Народная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………………….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…………………..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………………….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286124"/>
            <a:ext cx="3471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53 с.ш.,14 в.д.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29с.ш..89в.д.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64с.ш., 18з.д.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286776" y="6143644"/>
            <a:ext cx="613788" cy="5000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75670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uthCYR Ultra" pitchFamily="50" charset="-52"/>
              </a:rPr>
              <a:t>Составь меню белой 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uthCYR Ultra" pitchFamily="50" charset="-52"/>
              </a:rPr>
              <a:t>трясогузки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Крошки хлеба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928934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Кедровые орехи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14752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00570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Комары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78835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Стрекозы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4643446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Ягоды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357298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Мёд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286388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3821909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3000372"/>
            <a:ext cx="2500330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Пауки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омой 17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613788" cy="428628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65486 -0.2476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65347 -0.4655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64705 -0.4645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35799 0.0997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35018 0.1004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35018 0.1145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000232" y="1000108"/>
            <a:ext cx="5143536" cy="3143272"/>
            <a:chOff x="1571604" y="1214422"/>
            <a:chExt cx="5143536" cy="31432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571604" y="1214422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286116" y="1214422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000628" y="1214422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71604" y="2786058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86116" y="2786058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000628" y="2786058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00232" y="1571612"/>
            <a:ext cx="18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Линия долготы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2132" y="1571612"/>
            <a:ext cx="1469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 длина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40000 км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3286124"/>
            <a:ext cx="16430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0463" y="3214686"/>
            <a:ext cx="356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Параллель          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 105 в.д.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2844" y="2928934"/>
            <a:ext cx="1714512" cy="1571636"/>
            <a:chOff x="142844" y="2928934"/>
            <a:chExt cx="1714512" cy="157163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42844" y="2928934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596" y="3357562"/>
              <a:ext cx="1061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Вулкан 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Кракатау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00034" y="4857760"/>
            <a:ext cx="2251098" cy="1571636"/>
            <a:chOff x="500034" y="4857760"/>
            <a:chExt cx="2251098" cy="157163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0034" y="4857760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0034" y="5214950"/>
              <a:ext cx="22510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Точки пересечения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воображаемой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оси с земной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поверхностью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19361" y="4857760"/>
            <a:ext cx="1714512" cy="1571636"/>
            <a:chOff x="2619361" y="4857760"/>
            <a:chExt cx="1714512" cy="15716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619361" y="4857760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57488" y="5286388"/>
              <a:ext cx="1246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Меридиана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738688" y="4857760"/>
            <a:ext cx="1819169" cy="1571636"/>
            <a:chOff x="4738688" y="4857760"/>
            <a:chExt cx="1819169" cy="157163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738688" y="4857760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6314" y="5286388"/>
              <a:ext cx="1771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Остров Пасхи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858016" y="4857760"/>
            <a:ext cx="1978844" cy="1571636"/>
            <a:chOff x="6858016" y="4857760"/>
            <a:chExt cx="1978844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858016" y="4857760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16" y="5286388"/>
              <a:ext cx="1978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Условная линия,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параллельная 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экватору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286644" y="2928934"/>
            <a:ext cx="1714512" cy="1571636"/>
            <a:chOff x="7286644" y="2928934"/>
            <a:chExt cx="1714512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286644" y="2928934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43834" y="3357562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экватор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8501090" y="6357958"/>
            <a:ext cx="500066" cy="35719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000232" y="2643182"/>
            <a:ext cx="1714512" cy="15001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109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з.д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 rot="10800000" flipV="1">
            <a:off x="3786179" y="1000108"/>
            <a:ext cx="1571638" cy="15001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Полюса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6927 -0.5643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8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5156 -0.564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0157 -0.283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30104 -0.333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375 -0.333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1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57969 -0.0520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34" grpId="0" animBg="1"/>
      <p:bldP spid="34" grpId="1" animBg="1"/>
      <p:bldP spid="35" grpId="0" animBg="1"/>
      <p:bldP spid="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2"/>
          <p:cNvGrpSpPr/>
          <p:nvPr/>
        </p:nvGrpSpPr>
        <p:grpSpPr>
          <a:xfrm>
            <a:off x="2000232" y="1000108"/>
            <a:ext cx="5143536" cy="3143272"/>
            <a:chOff x="1571604" y="1214422"/>
            <a:chExt cx="5143536" cy="31432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571604" y="1214422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286116" y="1214422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000628" y="1214422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71604" y="2786058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86116" y="2786058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000628" y="2786058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29058" y="1571612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Длина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20000км.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3214686"/>
            <a:ext cx="112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Экватор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42844" y="2928934"/>
            <a:ext cx="1714512" cy="1571636"/>
            <a:chOff x="142844" y="2928934"/>
            <a:chExt cx="1714512" cy="157163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42844" y="2928934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596" y="3357562"/>
              <a:ext cx="11828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Гора </a:t>
              </a:r>
            </a:p>
            <a:p>
              <a:r>
                <a:rPr lang="ru-RU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Аконкагуа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00034" y="4857760"/>
            <a:ext cx="1714512" cy="1571636"/>
            <a:chOff x="500034" y="4857760"/>
            <a:chExt cx="1714512" cy="157163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0034" y="4857760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786" y="5286388"/>
              <a:ext cx="1091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меридиан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619361" y="4857760"/>
            <a:ext cx="2547862" cy="1571636"/>
            <a:chOff x="2619361" y="4857760"/>
            <a:chExt cx="2547862" cy="15716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619361" y="4857760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3174" y="5072074"/>
              <a:ext cx="25240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Расстояние в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гра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дусах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от нулевого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меридиана до 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любой точки на 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карте и глобусе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738688" y="4857760"/>
            <a:ext cx="2010632" cy="1571636"/>
            <a:chOff x="4738688" y="4857760"/>
            <a:chExt cx="2010632" cy="157163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738688" y="4857760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6314" y="5286388"/>
              <a:ext cx="19630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Самая длинная 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параллель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858016" y="4857760"/>
            <a:ext cx="1714512" cy="1571636"/>
            <a:chOff x="6858016" y="4857760"/>
            <a:chExt cx="1714512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858016" y="4857760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43768" y="5286388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Нью-Йорк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286644" y="2928934"/>
            <a:ext cx="1911655" cy="1571636"/>
            <a:chOff x="7286644" y="2928934"/>
            <a:chExt cx="1911655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286644" y="2928934"/>
              <a:ext cx="1714512" cy="15716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58082" y="3357562"/>
              <a:ext cx="1840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90 градусов- это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самое большое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значение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Управляющая кнопка: домой 33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542382" cy="5000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00232" y="1000108"/>
            <a:ext cx="1643074" cy="14287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широта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786182" y="2643182"/>
            <a:ext cx="1571636" cy="15001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Длина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20000км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500694" y="1000108"/>
            <a:ext cx="1571636" cy="15716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экватор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000232" y="2643182"/>
            <a:ext cx="1643074" cy="15001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74з.д.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429256" y="2643182"/>
            <a:ext cx="1643074" cy="15001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714744" y="1000108"/>
            <a:ext cx="1643074" cy="15716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32ю.ш.,70з.д.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57969 -0.283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9063 -0.283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4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7708 -0.564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53281 -0.333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5156 -0.333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30885 -0.333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1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42852"/>
            <a:ext cx="26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Интернет – источники: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http://www.help-rus-student.ru/pictures/80/841_1.jpg</a:t>
            </a:r>
            <a:r>
              <a:rPr lang="ru-RU" dirty="0" smtClean="0"/>
              <a:t> -иллюстрация белой трясогузки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47259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http://newspaper.moe-online.ru/img/image/2009/759/ptica3.jpg</a:t>
            </a:r>
            <a:r>
              <a:rPr lang="ru-RU" dirty="0" smtClean="0"/>
              <a:t> - гнездо белой трясогузки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5160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http://www.arthursclipart.org/birds/birds/swallow%205.gif</a:t>
            </a:r>
            <a:r>
              <a:rPr lang="ru-RU" dirty="0" smtClean="0"/>
              <a:t> – иллюстрация ласточки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55941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http://img-fotki.yandex.ru/get/5803/brixgg.7/0_6a280_dee6f0ff_XL</a:t>
            </a:r>
            <a:r>
              <a:rPr lang="ru-RU" dirty="0" smtClean="0"/>
              <a:t> - гнездо ласточки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86028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http://www.help-rus-student.ru/pictures/73/761_1.jpg</a:t>
            </a:r>
            <a:r>
              <a:rPr lang="ru-RU" dirty="0" smtClean="0"/>
              <a:t> - иллюстрация сороки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164623"/>
            <a:ext cx="6715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http://www.people.nnov.ru/syrov/pictures/3B.jpg</a:t>
            </a:r>
            <a:r>
              <a:rPr lang="ru-RU" dirty="0" smtClean="0"/>
              <a:t> -гнездо сороки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468964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http://www.inra.fr/internet/Produits/HYPPZ/IMAGES/7033120.jpg</a:t>
            </a:r>
            <a:r>
              <a:rPr lang="ru-RU" dirty="0" smtClean="0"/>
              <a:t> -иллюстрация скворца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773305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http://www.homgart.com/img/pages/skovorechnik.jpg</a:t>
            </a:r>
            <a:r>
              <a:rPr lang="ru-RU" dirty="0" smtClean="0"/>
              <a:t> - скворечник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077646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http://immunar.ru/uploads/2010/07/IMMUN_022.jpg</a:t>
            </a:r>
            <a:r>
              <a:rPr lang="ru-RU" dirty="0" smtClean="0"/>
              <a:t> - голубь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381987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http://www.bramss.ru/lj/060708/IMG_4881.jpg</a:t>
            </a:r>
            <a:r>
              <a:rPr lang="ru-RU" dirty="0" smtClean="0"/>
              <a:t> - гнездо голубя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68632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http://img1.liveinternet.ru/images/attach/c/1/63/957/63957602_slide0024_image023.jpg</a:t>
            </a:r>
            <a:r>
              <a:rPr lang="ru-RU" dirty="0" smtClean="0"/>
              <a:t> </a:t>
            </a:r>
            <a:r>
              <a:rPr lang="ru-RU" smtClean="0"/>
              <a:t>- кукушка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267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http://rbcu.ru/campaign/19654/</a:t>
            </a:r>
            <a:r>
              <a:rPr lang="en-US" dirty="0" smtClean="0"/>
              <a:t> - </a:t>
            </a:r>
            <a:r>
              <a:rPr lang="ru-RU" dirty="0" smtClean="0"/>
              <a:t>загадка про трясогузку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457200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http://www.cs.mcgill.ca/~rwest/link-suggestion/wpcd_2008-09_augmented/images/508/50843.jpg</a:t>
            </a:r>
            <a:r>
              <a:rPr lang="ru-RU" dirty="0" smtClean="0"/>
              <a:t> -фотография трясогузки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15409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Определение геогр.объектов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15338" y="428604"/>
            <a:ext cx="642942" cy="428628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29028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 Загадка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214678" y="1214422"/>
            <a:ext cx="542350" cy="428628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1857364"/>
            <a:ext cx="52633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 Заполни таблицу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5286380" y="2000240"/>
            <a:ext cx="571504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44" y="2643182"/>
            <a:ext cx="454047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 Составь меню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4643438" y="2786058"/>
            <a:ext cx="542350" cy="428628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282" y="3429000"/>
            <a:ext cx="8471743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Игра «Математическое лото»: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4786314" y="4286256"/>
            <a:ext cx="542350" cy="428628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4929190" y="4929198"/>
            <a:ext cx="542350" cy="428628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ведения 13">
            <a:hlinkClick r:id="" action="ppaction://hlinkshowjump?jump=lastslide" highlightClick="1"/>
          </p:cNvPr>
          <p:cNvSpPr/>
          <p:nvPr/>
        </p:nvSpPr>
        <p:spPr>
          <a:xfrm>
            <a:off x="142844" y="6143644"/>
            <a:ext cx="756664" cy="571504"/>
          </a:xfrm>
          <a:prstGeom prst="actionButtonInformat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1934577" cy="1714512"/>
          </a:xfrm>
          <a:prstGeom prst="rect">
            <a:avLst/>
          </a:prstGeom>
        </p:spPr>
      </p:pic>
      <p:pic>
        <p:nvPicPr>
          <p:cNvPr id="4" name="Рисунок 3" descr="голуб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15140" y="2071678"/>
            <a:ext cx="1830686" cy="1276347"/>
          </a:xfrm>
          <a:prstGeom prst="rect">
            <a:avLst/>
          </a:prstGeom>
        </p:spPr>
      </p:pic>
      <p:pic>
        <p:nvPicPr>
          <p:cNvPr id="5" name="Рисунок 4" descr="голуб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4348" y="4071942"/>
            <a:ext cx="1830686" cy="1571636"/>
          </a:xfrm>
          <a:prstGeom prst="rect">
            <a:avLst/>
          </a:prstGeom>
        </p:spPr>
      </p:pic>
      <p:pic>
        <p:nvPicPr>
          <p:cNvPr id="6" name="Рисунок 5" descr="ласточ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857496"/>
            <a:ext cx="1371431" cy="1428760"/>
          </a:xfrm>
          <a:prstGeom prst="rect">
            <a:avLst/>
          </a:prstGeom>
        </p:spPr>
      </p:pic>
      <p:pic>
        <p:nvPicPr>
          <p:cNvPr id="7" name="Рисунок 6" descr="ласточ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429132"/>
            <a:ext cx="1371431" cy="1560002"/>
          </a:xfrm>
          <a:prstGeom prst="rect">
            <a:avLst/>
          </a:prstGeom>
        </p:spPr>
      </p:pic>
      <p:pic>
        <p:nvPicPr>
          <p:cNvPr id="8" name="Рисунок 7" descr="сквор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857760"/>
            <a:ext cx="2438815" cy="1690686"/>
          </a:xfrm>
          <a:prstGeom prst="rect">
            <a:avLst/>
          </a:prstGeom>
        </p:spPr>
      </p:pic>
      <p:pic>
        <p:nvPicPr>
          <p:cNvPr id="10" name="Рисунок 9" descr="соро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429000"/>
            <a:ext cx="1907552" cy="1182682"/>
          </a:xfrm>
          <a:prstGeom prst="rect">
            <a:avLst/>
          </a:prstGeom>
        </p:spPr>
      </p:pic>
      <p:pic>
        <p:nvPicPr>
          <p:cNvPr id="11" name="Рисунок 10" descr="соро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1428736"/>
            <a:ext cx="1907552" cy="11826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00" y="214290"/>
            <a:ext cx="7588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uthCYR Ultra" pitchFamily="50" charset="-52"/>
              </a:rPr>
              <a:t>Выбери координаты: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uthCYR Ultra" pitchFamily="50" charset="-52"/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 flipH="1">
            <a:off x="1142976" y="2143116"/>
            <a:ext cx="1143008" cy="3571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38 с.ш,78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з.д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hlinkClick r:id="rId8" action="ppaction://hlinksldjump"/>
          </p:cNvPr>
          <p:cNvSpPr/>
          <p:nvPr/>
        </p:nvSpPr>
        <p:spPr>
          <a:xfrm flipH="1">
            <a:off x="4714876" y="1857364"/>
            <a:ext cx="1000132" cy="3571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33 ю.ш,70з..д.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>
            <a:hlinkClick r:id="rId9" action="ppaction://hlinksldjump"/>
          </p:cNvPr>
          <p:cNvSpPr/>
          <p:nvPr/>
        </p:nvSpPr>
        <p:spPr>
          <a:xfrm flipH="1">
            <a:off x="6786578" y="2500306"/>
            <a:ext cx="1285884" cy="3571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34ю.ш.,150в.д..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>
            <a:hlinkClick r:id="rId10" action="ppaction://hlinksldjump"/>
          </p:cNvPr>
          <p:cNvSpPr/>
          <p:nvPr/>
        </p:nvSpPr>
        <p:spPr>
          <a:xfrm flipH="1">
            <a:off x="3143240" y="3143248"/>
            <a:ext cx="1071570" cy="28575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20с.ш., 100з.д..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>
            <a:hlinkClick r:id="rId11" action="ppaction://hlinksldjump"/>
          </p:cNvPr>
          <p:cNvSpPr/>
          <p:nvPr/>
        </p:nvSpPr>
        <p:spPr>
          <a:xfrm>
            <a:off x="5214942" y="3786190"/>
            <a:ext cx="1143008" cy="3571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48 с.ш.,2в.д.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>
            <a:hlinkClick r:id="rId12" action="ppaction://hlinksldjump"/>
          </p:cNvPr>
          <p:cNvSpPr/>
          <p:nvPr/>
        </p:nvSpPr>
        <p:spPr>
          <a:xfrm flipH="1">
            <a:off x="7286644" y="4929198"/>
            <a:ext cx="1071570" cy="3571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36 с.ш.,51в.д.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>
            <a:hlinkClick r:id="rId13" action="ppaction://hlinksldjump"/>
          </p:cNvPr>
          <p:cNvSpPr/>
          <p:nvPr/>
        </p:nvSpPr>
        <p:spPr>
          <a:xfrm flipH="1">
            <a:off x="1071538" y="5214950"/>
            <a:ext cx="1214446" cy="3571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40с.ш.,116в.д.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>
            <a:hlinkClick r:id="rId14" action="ppaction://hlinksldjump"/>
          </p:cNvPr>
          <p:cNvSpPr/>
          <p:nvPr/>
        </p:nvSpPr>
        <p:spPr>
          <a:xfrm flipH="1">
            <a:off x="4214810" y="5500702"/>
            <a:ext cx="1143008" cy="3571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.. 47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з.д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омой 31">
            <a:hlinkClick r:id="rId15" action="ppaction://hlinksldjump" highlightClick="1"/>
          </p:cNvPr>
          <p:cNvSpPr/>
          <p:nvPr/>
        </p:nvSpPr>
        <p:spPr>
          <a:xfrm>
            <a:off x="8572528" y="6286520"/>
            <a:ext cx="470912" cy="35719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572008"/>
            <a:ext cx="2834296" cy="1819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6542132" y="4827649"/>
            <a:ext cx="2030396" cy="31586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8016" y="5857892"/>
            <a:ext cx="1862555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Пекин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нездо сор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500306"/>
            <a:ext cx="2643206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906856" y="3571875"/>
            <a:ext cx="1879854" cy="50006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0760" y="2428868"/>
            <a:ext cx="2259421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Сантьяго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нездо трясогуз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428868"/>
            <a:ext cx="2095503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Овал 12"/>
          <p:cNvSpPr/>
          <p:nvPr/>
        </p:nvSpPr>
        <p:spPr>
          <a:xfrm>
            <a:off x="928662" y="2540812"/>
            <a:ext cx="2286016" cy="5309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Вашингтон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нездо ласто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714884"/>
            <a:ext cx="3143272" cy="1816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Овал 15"/>
          <p:cNvSpPr/>
          <p:nvPr/>
        </p:nvSpPr>
        <p:spPr>
          <a:xfrm>
            <a:off x="3857620" y="5789506"/>
            <a:ext cx="1557342" cy="5684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Мехико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вореч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714884"/>
            <a:ext cx="1652473" cy="192880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785786" y="5920398"/>
            <a:ext cx="1857388" cy="54248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Бразилия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714612" y="4929199"/>
            <a:ext cx="1643074" cy="3571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Тегеран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841_1.jpg"/>
          <p:cNvPicPr>
            <a:picLocks noChangeAspect="1"/>
          </p:cNvPicPr>
          <p:nvPr/>
        </p:nvPicPr>
        <p:blipFill>
          <a:blip r:embed="rId7" cstate="print"/>
          <a:srcRect l="3364" r="2429" b="12611"/>
          <a:stretch>
            <a:fillRect/>
          </a:stretch>
        </p:blipFill>
        <p:spPr>
          <a:xfrm>
            <a:off x="2786050" y="0"/>
            <a:ext cx="4000528" cy="228599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43306" y="857232"/>
            <a:ext cx="1785950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38с.ш.,78з.д.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24" y="1285860"/>
            <a:ext cx="78213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uthCYR Ultra" pitchFamily="50" charset="-52"/>
              </a:rPr>
              <a:t>Белая трясогузка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uthCYR Ultra" pitchFamily="50" charset="-52"/>
            </a:endParaRPr>
          </a:p>
        </p:txBody>
      </p:sp>
      <p:sp>
        <p:nvSpPr>
          <p:cNvPr id="29" name="Управляющая кнопка: домой 28">
            <a:hlinkClick r:id="rId8" action="ppaction://hlinksldjump" highlightClick="1"/>
          </p:cNvPr>
          <p:cNvSpPr/>
          <p:nvPr/>
        </p:nvSpPr>
        <p:spPr>
          <a:xfrm>
            <a:off x="8501090" y="6357958"/>
            <a:ext cx="470944" cy="3571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9913 0.3229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572008"/>
            <a:ext cx="2834296" cy="1819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6542132" y="4827649"/>
            <a:ext cx="1816082" cy="38730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Пекин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8016" y="5857892"/>
            <a:ext cx="1862555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нездо сор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500306"/>
            <a:ext cx="2643206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906856" y="3571875"/>
            <a:ext cx="2022730" cy="50006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57950" y="2428868"/>
            <a:ext cx="1902231" cy="5715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Сантьяго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нездо трясогуз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428868"/>
            <a:ext cx="2095503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гнездо ласто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714884"/>
            <a:ext cx="3143272" cy="1816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571472" y="2500306"/>
            <a:ext cx="2428892" cy="53731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Вашингтон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43306" y="5789506"/>
            <a:ext cx="1771656" cy="53731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Мехико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вореч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714884"/>
            <a:ext cx="1652473" cy="192880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928662" y="5920398"/>
            <a:ext cx="1928826" cy="54248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Бразилия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омой 28">
            <a:hlinkClick r:id="rId7" action="ppaction://hlinksldjump" highlightClick="1"/>
          </p:cNvPr>
          <p:cNvSpPr/>
          <p:nvPr/>
        </p:nvSpPr>
        <p:spPr>
          <a:xfrm>
            <a:off x="8501090" y="6357958"/>
            <a:ext cx="470944" cy="3571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ласточка.gif"/>
          <p:cNvPicPr>
            <a:picLocks noChangeAspect="1"/>
          </p:cNvPicPr>
          <p:nvPr/>
        </p:nvPicPr>
        <p:blipFill>
          <a:blip r:embed="rId8" cstate="print"/>
          <a:srcRect t="11670"/>
          <a:stretch>
            <a:fillRect/>
          </a:stretch>
        </p:blipFill>
        <p:spPr>
          <a:xfrm>
            <a:off x="3071802" y="0"/>
            <a:ext cx="2786082" cy="279933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43306" y="1428736"/>
            <a:ext cx="2000264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36 с.ш.,51 в.д.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7422" y="642918"/>
            <a:ext cx="426430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uthCYR Ultra" pitchFamily="50" charset="-52"/>
              </a:rPr>
              <a:t>Ласточка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uthCYR Ultra" pitchFamily="50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00364" y="4786322"/>
            <a:ext cx="2143140" cy="5715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Тегеран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1961 0.568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8" grpId="0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572008"/>
            <a:ext cx="2834296" cy="1819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6542132" y="4827649"/>
            <a:ext cx="2101834" cy="38730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1" y="5929330"/>
            <a:ext cx="1643074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Пекин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нездо сор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500306"/>
            <a:ext cx="2643206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929322" y="3643314"/>
            <a:ext cx="2071702" cy="3571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29388" y="2500306"/>
            <a:ext cx="1830793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Сантьяго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нездо трясогуз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428868"/>
            <a:ext cx="2095503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гнездо ласто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786322"/>
            <a:ext cx="3143272" cy="1816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3143240" y="4857761"/>
            <a:ext cx="1643074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Тегеран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85786" y="3643314"/>
            <a:ext cx="2286016" cy="5715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Вашингтон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вореч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714884"/>
            <a:ext cx="1652473" cy="192880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857224" y="6072206"/>
            <a:ext cx="1928826" cy="39067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Бразилия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омой 28">
            <a:hlinkClick r:id="rId7" action="ppaction://hlinksldjump" highlightClick="1"/>
          </p:cNvPr>
          <p:cNvSpPr/>
          <p:nvPr/>
        </p:nvSpPr>
        <p:spPr>
          <a:xfrm>
            <a:off x="8501090" y="6357958"/>
            <a:ext cx="470944" cy="3571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ласточка.gif"/>
          <p:cNvPicPr>
            <a:picLocks noChangeAspect="1"/>
          </p:cNvPicPr>
          <p:nvPr/>
        </p:nvPicPr>
        <p:blipFill>
          <a:blip r:embed="rId8" cstate="print"/>
          <a:srcRect t="8888" r="3101"/>
          <a:stretch>
            <a:fillRect/>
          </a:stretch>
        </p:blipFill>
        <p:spPr>
          <a:xfrm>
            <a:off x="2928926" y="142852"/>
            <a:ext cx="3000396" cy="267428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868" y="1571612"/>
            <a:ext cx="1714512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20с.ш.,100з.д.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1736" y="785794"/>
            <a:ext cx="426430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uthCYR Ultra" pitchFamily="50" charset="-52"/>
              </a:rPr>
              <a:t>Ласточка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uthCYR Ultra" pitchFamily="50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86182" y="5786454"/>
            <a:ext cx="1611406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Мехико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7 L -0.01579 0.5678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8" grpId="0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572008"/>
            <a:ext cx="2834296" cy="1819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6542132" y="4429133"/>
            <a:ext cx="2030396" cy="5715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715272" y="5338933"/>
            <a:ext cx="1428728" cy="4475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Пекин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нездо сор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500306"/>
            <a:ext cx="2643206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572132" y="3571876"/>
            <a:ext cx="2165606" cy="428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86512" y="2428868"/>
            <a:ext cx="1976530" cy="4770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Сантьяго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нездо трясогуз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285992"/>
            <a:ext cx="2095503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гнездо ласто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643446"/>
            <a:ext cx="3143272" cy="1816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3071802" y="4643447"/>
            <a:ext cx="1785950" cy="5715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Тегеран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14744" y="5789506"/>
            <a:ext cx="1700218" cy="53731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Мехико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вореч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714884"/>
            <a:ext cx="1652473" cy="1928802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rId7" action="ppaction://hlinksldjump" highlightClick="1"/>
          </p:cNvPr>
          <p:cNvSpPr/>
          <p:nvPr/>
        </p:nvSpPr>
        <p:spPr>
          <a:xfrm>
            <a:off x="8501090" y="6357958"/>
            <a:ext cx="470944" cy="3571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472" y="6000768"/>
            <a:ext cx="1928826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Бразилия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скворец.jpg"/>
          <p:cNvPicPr>
            <a:picLocks noChangeAspect="1"/>
          </p:cNvPicPr>
          <p:nvPr/>
        </p:nvPicPr>
        <p:blipFill>
          <a:blip r:embed="rId8" cstate="print"/>
          <a:srcRect l="9424" t="18420" r="6959" b="10134"/>
          <a:stretch>
            <a:fillRect/>
          </a:stretch>
        </p:blipFill>
        <p:spPr>
          <a:xfrm>
            <a:off x="2500298" y="214290"/>
            <a:ext cx="3571900" cy="207170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43306" y="785794"/>
            <a:ext cx="2000264" cy="357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., 47з.д.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28860" y="1285860"/>
            <a:ext cx="37721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uthCYR Ultra" pitchFamily="50" charset="-52"/>
              </a:rPr>
              <a:t>Скворец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uthCYR Ultra" pitchFamily="50" charset="-52"/>
            </a:endParaRPr>
          </a:p>
        </p:txBody>
      </p:sp>
      <p:sp>
        <p:nvSpPr>
          <p:cNvPr id="18" name="Овал 17"/>
          <p:cNvSpPr/>
          <p:nvPr/>
        </p:nvSpPr>
        <p:spPr>
          <a:xfrm rot="358761">
            <a:off x="863376" y="3246393"/>
            <a:ext cx="2284389" cy="44525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Вашингтон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8368 0.632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3" grpId="0" animBg="1"/>
      <p:bldP spid="13" grpId="1" animBg="1"/>
      <p:bldP spid="20" grpId="0" animBg="1"/>
      <p:bldP spid="28" grpId="0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572008"/>
            <a:ext cx="2834296" cy="1819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6572264" y="5929330"/>
            <a:ext cx="2148307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нездо сор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500306"/>
            <a:ext cx="2643206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906856" y="3714751"/>
            <a:ext cx="1951292" cy="35719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86512" y="2357430"/>
            <a:ext cx="1973669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Сантьяго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нездо трясогуз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428868"/>
            <a:ext cx="2095503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Овал 12"/>
          <p:cNvSpPr/>
          <p:nvPr/>
        </p:nvSpPr>
        <p:spPr>
          <a:xfrm>
            <a:off x="6643702" y="4786322"/>
            <a:ext cx="1928826" cy="5037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Пекин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596" y="3716223"/>
            <a:ext cx="2428892" cy="5037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Вашингтон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нездо ласто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714884"/>
            <a:ext cx="3143272" cy="1816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3071802" y="4572009"/>
            <a:ext cx="2214578" cy="50006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Мехико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14678" y="5789506"/>
            <a:ext cx="2200284" cy="53731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Тегеран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вореч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714884"/>
            <a:ext cx="1652473" cy="192880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42910" y="5920398"/>
            <a:ext cx="1857388" cy="54248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Бразилия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488" y="500042"/>
            <a:ext cx="337624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uthCYR Ultra" pitchFamily="50" charset="-52"/>
              </a:rPr>
              <a:t>Голубь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uthCYR Ultra" pitchFamily="50" charset="-52"/>
            </a:endParaRPr>
          </a:p>
        </p:txBody>
      </p:sp>
      <p:pic>
        <p:nvPicPr>
          <p:cNvPr id="21" name="Рисунок 20" descr="голуб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14290"/>
            <a:ext cx="3429024" cy="23907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57488" y="714356"/>
            <a:ext cx="2343160" cy="357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., 116 в.д.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омой 28">
            <a:hlinkClick r:id="rId8" action="ppaction://hlinksldjump" highlightClick="1"/>
          </p:cNvPr>
          <p:cNvSpPr/>
          <p:nvPr/>
        </p:nvSpPr>
        <p:spPr>
          <a:xfrm>
            <a:off x="8501090" y="6357958"/>
            <a:ext cx="470944" cy="3571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31493 0.5884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572008"/>
            <a:ext cx="2834296" cy="1819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6542132" y="4827649"/>
            <a:ext cx="1887520" cy="38730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Пекин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нездо сор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500306"/>
            <a:ext cx="2643206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906856" y="3786190"/>
            <a:ext cx="2022730" cy="50006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Сантьяго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5074" y="2428868"/>
            <a:ext cx="2045107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нездо трясогуз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428868"/>
            <a:ext cx="2095503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Овал 12"/>
          <p:cNvSpPr/>
          <p:nvPr/>
        </p:nvSpPr>
        <p:spPr>
          <a:xfrm>
            <a:off x="6286512" y="6143644"/>
            <a:ext cx="1857388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нездо ласто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714884"/>
            <a:ext cx="3143272" cy="1816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3071802" y="4714883"/>
            <a:ext cx="2286016" cy="428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Мехико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43240" y="5929330"/>
            <a:ext cx="2271722" cy="3974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Тегеран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вореч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714884"/>
            <a:ext cx="1652473" cy="192880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71472" y="5857892"/>
            <a:ext cx="1928826" cy="54248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Бразилия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488" y="571480"/>
            <a:ext cx="337624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uthCYR Ultra" pitchFamily="50" charset="-52"/>
              </a:rPr>
              <a:t>Голубь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uthCYR Ultra" pitchFamily="50" charset="-52"/>
            </a:endParaRPr>
          </a:p>
        </p:txBody>
      </p:sp>
      <p:pic>
        <p:nvPicPr>
          <p:cNvPr id="21" name="Рисунок 20" descr="голуб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357166"/>
            <a:ext cx="3286148" cy="22910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928926" y="714356"/>
            <a:ext cx="2200284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34ю.ш.,150в.д.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1538" y="2571744"/>
            <a:ext cx="2286016" cy="50375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Вашингтон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омой 28">
            <a:hlinkClick r:id="rId8" action="ppaction://hlinksldjump" highlightClick="1"/>
          </p:cNvPr>
          <p:cNvSpPr/>
          <p:nvPr/>
        </p:nvSpPr>
        <p:spPr>
          <a:xfrm>
            <a:off x="8501090" y="6286520"/>
            <a:ext cx="470944" cy="3571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2292 0.57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8" grpId="0"/>
      <p:bldP spid="20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536</Words>
  <Application>Microsoft Office PowerPoint</Application>
  <PresentationFormat>Экран (4:3)</PresentationFormat>
  <Paragraphs>228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к уроку  географии по теме «Географические координаты»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интегрированному уроку математики и географии: «Птица 2011»</dc:title>
  <dc:creator>Admin</dc:creator>
  <cp:lastModifiedBy>User</cp:lastModifiedBy>
  <cp:revision>78</cp:revision>
  <dcterms:created xsi:type="dcterms:W3CDTF">2011-11-10T08:01:27Z</dcterms:created>
  <dcterms:modified xsi:type="dcterms:W3CDTF">2014-02-02T05:59:30Z</dcterms:modified>
</cp:coreProperties>
</file>