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9" r:id="rId4"/>
    <p:sldId id="260" r:id="rId5"/>
    <p:sldId id="261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62" r:id="rId27"/>
    <p:sldId id="264" r:id="rId28"/>
    <p:sldId id="265" r:id="rId29"/>
    <p:sldId id="266" r:id="rId30"/>
    <p:sldId id="267" r:id="rId31"/>
    <p:sldId id="263" r:id="rId32"/>
    <p:sldId id="268" r:id="rId33"/>
    <p:sldId id="269" r:id="rId34"/>
    <p:sldId id="284" r:id="rId35"/>
    <p:sldId id="272" r:id="rId36"/>
    <p:sldId id="273" r:id="rId37"/>
    <p:sldId id="276" r:id="rId38"/>
    <p:sldId id="274" r:id="rId39"/>
    <p:sldId id="277" r:id="rId40"/>
    <p:sldId id="278" r:id="rId41"/>
    <p:sldId id="275" r:id="rId42"/>
    <p:sldId id="279" r:id="rId43"/>
    <p:sldId id="280" r:id="rId44"/>
    <p:sldId id="281" r:id="rId45"/>
    <p:sldId id="283" r:id="rId46"/>
    <p:sldId id="282" r:id="rId4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0000"/>
    <a:srgbClr val="000099"/>
    <a:srgbClr val="CC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7" autoAdjust="0"/>
    <p:restoredTop sz="97819" autoAdjust="0"/>
  </p:normalViewPr>
  <p:slideViewPr>
    <p:cSldViewPr>
      <p:cViewPr varScale="1">
        <p:scale>
          <a:sx n="100" d="100"/>
          <a:sy n="100" d="100"/>
        </p:scale>
        <p:origin x="-9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B28E9-96EC-48C3-8C6F-FE0E20E2D453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8D258-4EE6-4CCD-8770-908DBB850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8D258-4EE6-4CCD-8770-908DBB8508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557D-AF93-49FE-B3DF-199C0292383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9C49-EB4A-4F74-95F1-6891687B5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72;&#1088;&#1072;&#1085;&#1086;&#1074;\Documents\&#1082;&#1086;&#1083;&#1083;&#1077;&#1076;&#1078;\&#1087;&#1088;&#1077;&#1076;&#1084;&#1077;&#1090;&#1099;\&#1075;&#1077;&#1086;&#1075;&#1088;&#1072;&#1092;&#1080;&#1103;\&#1073;&#1088;&#1077;&#1081;&#1085;%20&#1088;&#1080;&#1085;&#1075;\2014\01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9.gif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1.wmf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slide" Target="slide39.xml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4.wmf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slide" Target="slide40.xml"/><Relationship Id="rId1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slide" Target="slide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30.wmf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slide" Target="slide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32.wmf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slide" Target="slide4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0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6.xml"/><Relationship Id="rId5" Type="http://schemas.openxmlformats.org/officeDocument/2006/relationships/image" Target="../media/image3.png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1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35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9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7.xml"/><Relationship Id="rId5" Type="http://schemas.openxmlformats.org/officeDocument/2006/relationships/image" Target="../media/image3.png"/><Relationship Id="rId10" Type="http://schemas.openxmlformats.org/officeDocument/2006/relationships/image" Target="../media/image38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1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8.xml"/><Relationship Id="rId5" Type="http://schemas.openxmlformats.org/officeDocument/2006/relationships/image" Target="../media/image3.png"/><Relationship Id="rId10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8.xml"/><Relationship Id="rId5" Type="http://schemas.openxmlformats.org/officeDocument/2006/relationships/image" Target="../media/image3.pn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0.xml"/><Relationship Id="rId5" Type="http://schemas.openxmlformats.org/officeDocument/2006/relationships/image" Target="../media/image3.png"/><Relationship Id="rId10" Type="http://schemas.openxmlformats.org/officeDocument/2006/relationships/image" Target="../media/image43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47.jpeg"/><Relationship Id="rId5" Type="http://schemas.openxmlformats.org/officeDocument/2006/relationships/image" Target="../media/image3.png"/><Relationship Id="rId10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image" Target="../media/image45.jpeg"/><Relationship Id="rId1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2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39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1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40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41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42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1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36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43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44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45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46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72;&#1088;&#1072;&#1085;&#1086;&#1074;\Documents\&#1082;&#1086;&#1083;&#1083;&#1077;&#1076;&#1078;\&#1087;&#1088;&#1077;&#1076;&#1084;&#1077;&#1090;&#1099;\&#1075;&#1077;&#1086;&#1075;&#1088;&#1072;&#1092;&#1080;&#1103;\&#1073;&#1088;&#1077;&#1081;&#1085;%20&#1088;&#1080;&#1085;&#1075;\2014\01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49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3.png"/><Relationship Id="rId10" Type="http://schemas.openxmlformats.org/officeDocument/2006/relationships/image" Target="../media/image50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0" Type="http://schemas.openxmlformats.org/officeDocument/2006/relationships/image" Target="../media/image51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5.xml"/><Relationship Id="rId5" Type="http://schemas.openxmlformats.org/officeDocument/2006/relationships/image" Target="../media/image3.png"/><Relationship Id="rId10" Type="http://schemas.openxmlformats.org/officeDocument/2006/relationships/image" Target="../media/image52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6.xml"/><Relationship Id="rId5" Type="http://schemas.openxmlformats.org/officeDocument/2006/relationships/image" Target="../media/image3.png"/><Relationship Id="rId10" Type="http://schemas.openxmlformats.org/officeDocument/2006/relationships/image" Target="../media/image53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slide" Target="slide37.xml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7.xml"/><Relationship Id="rId5" Type="http://schemas.openxmlformats.org/officeDocument/2006/relationships/image" Target="../media/image3.png"/><Relationship Id="rId10" Type="http://schemas.openxmlformats.org/officeDocument/2006/relationships/image" Target="../media/image55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Relationship Id="rId1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8.xml"/><Relationship Id="rId5" Type="http://schemas.openxmlformats.org/officeDocument/2006/relationships/image" Target="../media/image3.png"/><Relationship Id="rId1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9.xml"/><Relationship Id="rId5" Type="http://schemas.openxmlformats.org/officeDocument/2006/relationships/image" Target="../media/image3.png"/><Relationship Id="rId10" Type="http://schemas.openxmlformats.org/officeDocument/2006/relationships/image" Target="../media/image59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0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6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61.jpeg"/><Relationship Id="rId5" Type="http://schemas.openxmlformats.org/officeDocument/2006/relationships/image" Target="../media/image3.png"/><Relationship Id="rId10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0.jpeg"/><Relationship Id="rId1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1.xml"/><Relationship Id="rId5" Type="http://schemas.openxmlformats.org/officeDocument/2006/relationships/image" Target="../media/image3.png"/><Relationship Id="rId10" Type="http://schemas.openxmlformats.org/officeDocument/2006/relationships/image" Target="../media/image63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2.xml"/><Relationship Id="rId5" Type="http://schemas.openxmlformats.org/officeDocument/2006/relationships/image" Target="../media/image3.png"/><Relationship Id="rId10" Type="http://schemas.openxmlformats.org/officeDocument/2006/relationships/image" Target="../media/image64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4.png"/><Relationship Id="rId11" Type="http://schemas.openxmlformats.org/officeDocument/2006/relationships/slide" Target="slide33.xml"/><Relationship Id="rId5" Type="http://schemas.openxmlformats.org/officeDocument/2006/relationships/image" Target="../media/image3.png"/><Relationship Id="rId10" Type="http://schemas.openxmlformats.org/officeDocument/2006/relationships/image" Target="../media/image66.jpeg"/><Relationship Id="rId4" Type="http://schemas.openxmlformats.org/officeDocument/2006/relationships/image" Target="../media/image2.png"/><Relationship Id="rId9" Type="http://schemas.openxmlformats.org/officeDocument/2006/relationships/hyperlink" Target="http://images.yandex.ru/yandsearch?text=%D0%B3%D0%B5%D0%BF%D0%B0%D1%80%D0%B4%20%D0%BA%D0%B0%D1%80%D1%82%D0%B8%D0%BD%D0%BA%D0%B8&amp;img_url=http://server1.bezfishki.com/2008/082008/19/N/16_gepard/x_c3a7c736.jpg&amp;pos=7&amp;rpt=simage&amp;lr=11&amp;noreask=1&amp;source=wiz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0.jpeg"/><Relationship Id="rId2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&#1053;&#1072;&#1095;&#1072;&#1083;&#1086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38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2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7.jpeg"/><Relationship Id="rId2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1" Type="http://schemas.openxmlformats.org/officeDocument/2006/relationships/audio" Target="file:///C:\Documents%20and%20Settings\konf\&#1052;&#1086;&#1080;%20&#1076;&#1086;&#1082;&#1091;&#1084;&#1077;&#1085;&#1090;&#1099;\&#1041;&#1072;&#1088;&#1072;&#1085;&#1086;&#1074;\&#1075;&#1077;&#1086;&#1075;&#1088;&#1072;&#1092;&#1080;&#1103;\&#1073;&#1088;&#1077;&#1081;&#1085;%20&#1088;&#1080;&#1085;&#1075;\&#1055;&#1072;&#1091;&#1079;&#1072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35.xml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4.gif"/><Relationship Id="rId5" Type="http://schemas.openxmlformats.org/officeDocument/2006/relationships/image" Target="../media/image2.png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slide" Target="slide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tair\&#1076;&#1091;&#1073;&#1088;&#1086;&#1074;&#1080;&#1085;&#1072;$\&#1057;&#1058;\&#1073;&#1088;&#1077;&#1081;&#1085;%20&#1088;&#1080;&#1085;&#1075;\01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slide" Target="slide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1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816094"/>
            <a:ext cx="8280920" cy="3785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i="1" dirty="0" smtClean="0"/>
              <a:t>Первое</a:t>
            </a:r>
            <a:r>
              <a:rPr lang="ru-RU" sz="4000" b="1" dirty="0" smtClean="0"/>
              <a:t> - летучая вода,</a:t>
            </a:r>
          </a:p>
          <a:p>
            <a:r>
              <a:rPr lang="ru-RU" sz="4000" b="1" dirty="0" smtClean="0"/>
              <a:t>В бане русской встретите всегда.</a:t>
            </a:r>
          </a:p>
          <a:p>
            <a:r>
              <a:rPr lang="ru-RU" sz="4000" b="1" dirty="0" smtClean="0"/>
              <a:t>А </a:t>
            </a:r>
            <a:r>
              <a:rPr lang="ru-RU" sz="4000" b="1" i="1" dirty="0" smtClean="0"/>
              <a:t>второе </a:t>
            </a:r>
            <a:r>
              <a:rPr lang="ru-RU" sz="4000" b="1" dirty="0" smtClean="0"/>
              <a:t>- есть машины марка</a:t>
            </a:r>
          </a:p>
          <a:p>
            <a:r>
              <a:rPr lang="ru-RU" sz="4000" b="1" dirty="0" smtClean="0"/>
              <a:t>Из российского, ребята, автопарка.</a:t>
            </a:r>
          </a:p>
          <a:p>
            <a:r>
              <a:rPr lang="ru-RU" sz="4000" b="1" dirty="0" smtClean="0"/>
              <a:t>Всё же вместе - Франции столица,</a:t>
            </a:r>
          </a:p>
          <a:p>
            <a:r>
              <a:rPr lang="ru-RU" sz="4000" b="1" dirty="0" smtClean="0"/>
              <a:t>Этот город модницам всем снится.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5125" name="Picture 5" descr="C:\Documents and Settings\Баранов\Local Settings\Temporary Internet Files\Content.IE5\F7THME40\MM900213530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67944" y="5085184"/>
            <a:ext cx="2016224" cy="1377280"/>
          </a:xfrm>
          <a:prstGeom prst="rect">
            <a:avLst/>
          </a:prstGeom>
          <a:noFill/>
        </p:spPr>
      </p:pic>
      <p:pic>
        <p:nvPicPr>
          <p:cNvPr id="17" name="Рисунок 16" descr="Водяной-пар1.jpg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83568" y="4941167"/>
            <a:ext cx="1500758" cy="1513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207875"/>
            <a:ext cx="896448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/>
              <a:t>С буквой "</a:t>
            </a:r>
            <a:r>
              <a:rPr lang="ru-RU" sz="4000" b="1" dirty="0" smtClean="0"/>
              <a:t>С</a:t>
            </a:r>
            <a:r>
              <a:rPr lang="ru-RU" sz="4000" dirty="0" smtClean="0"/>
              <a:t>" - </a:t>
            </a:r>
            <a:r>
              <a:rPr lang="ru-RU" sz="4000" b="1" dirty="0" smtClean="0"/>
              <a:t>Российский город</a:t>
            </a:r>
            <a:endParaRPr lang="ru-RU" sz="4000" dirty="0" smtClean="0"/>
          </a:p>
          <a:p>
            <a:r>
              <a:rPr lang="ru-RU" sz="4000" dirty="0" smtClean="0"/>
              <a:t>Близко к северу, где холод.</a:t>
            </a:r>
          </a:p>
          <a:p>
            <a:r>
              <a:rPr lang="ru-RU" sz="4000" b="1" dirty="0" smtClean="0"/>
              <a:t>Без неё</a:t>
            </a:r>
            <a:r>
              <a:rPr lang="ru-RU" sz="4000" dirty="0" smtClean="0"/>
              <a:t> - берём мы в руки,</a:t>
            </a:r>
          </a:p>
          <a:p>
            <a:r>
              <a:rPr lang="ru-RU" sz="4000" dirty="0" smtClean="0"/>
              <a:t>Чтоб погладить юбки, брюки.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1028" name="Picture 4" descr="C:\Users\Баранов\AppData\Local\Microsoft\Windows\Temporary Internet Files\Content.IE5\OVD39N5S\MC900232952[1]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60232" y="0"/>
            <a:ext cx="2000816" cy="2008360"/>
          </a:xfrm>
          <a:prstGeom prst="rect">
            <a:avLst/>
          </a:prstGeom>
          <a:noFill/>
        </p:spPr>
      </p:pic>
      <p:pic>
        <p:nvPicPr>
          <p:cNvPr id="1029" name="Picture 5" descr="C:\Users\Баранов\AppData\Local\Microsoft\Windows\Temporary Internet Files\Content.IE5\OVD39N5S\MC900113322[1].wm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467544" y="332656"/>
            <a:ext cx="1872208" cy="1612263"/>
          </a:xfrm>
          <a:prstGeom prst="rect">
            <a:avLst/>
          </a:prstGeom>
          <a:noFill/>
        </p:spPr>
      </p:pic>
      <p:pic>
        <p:nvPicPr>
          <p:cNvPr id="1030" name="Picture 6" descr="C:\Users\Баранов\AppData\Local\Microsoft\Windows\Temporary Internet Files\Content.IE5\SIFOZZJN\MC900293092[1].wm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9552" y="4797152"/>
            <a:ext cx="1730045" cy="1762049"/>
          </a:xfrm>
          <a:prstGeom prst="rect">
            <a:avLst/>
          </a:prstGeom>
          <a:noFill/>
        </p:spPr>
      </p:pic>
      <p:pic>
        <p:nvPicPr>
          <p:cNvPr id="16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1330459"/>
            <a:ext cx="777686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/>
              <a:t>С "Ч" - по небу я гуляю</a:t>
            </a:r>
          </a:p>
          <a:p>
            <a:r>
              <a:rPr lang="ru-RU" sz="4000" b="1" dirty="0" smtClean="0"/>
              <a:t>И грозу вам предвещаю.</a:t>
            </a:r>
          </a:p>
          <a:p>
            <a:r>
              <a:rPr lang="ru-RU" sz="4000" b="1" dirty="0" smtClean="0"/>
              <a:t>С "Л" - я город на реке</a:t>
            </a:r>
          </a:p>
          <a:p>
            <a:r>
              <a:rPr lang="ru-RU" sz="4000" b="1" dirty="0" smtClean="0"/>
              <a:t>От Москвы невдалеке.</a:t>
            </a:r>
          </a:p>
          <a:p>
            <a:r>
              <a:rPr lang="ru-RU" sz="4000" b="1" dirty="0" smtClean="0"/>
              <a:t>Пряник мой и самовар</a:t>
            </a:r>
          </a:p>
          <a:p>
            <a:r>
              <a:rPr lang="ru-RU" sz="4000" b="1" dirty="0" smtClean="0"/>
              <a:t>Знают все: и мал и стар.</a:t>
            </a:r>
            <a:endParaRPr lang="ru-RU" sz="4000" b="1" dirty="0"/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1026" name="Picture 2" descr="C:\Users\Баранов\AppData\Local\Microsoft\Windows\Temporary Internet Files\Content.IE5\W8AHZ85T\MC900389186[1]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176" y="332656"/>
            <a:ext cx="2513514" cy="2393058"/>
          </a:xfrm>
          <a:prstGeom prst="rect">
            <a:avLst/>
          </a:prstGeom>
          <a:noFill/>
        </p:spPr>
      </p:pic>
      <p:pic>
        <p:nvPicPr>
          <p:cNvPr id="1027" name="Picture 3" descr="C:\Users\Баранов\AppData\Local\Microsoft\Windows\Temporary Internet Files\Content.IE5\OVD39N5S\MC900304881[1].wm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47664" y="0"/>
            <a:ext cx="1791071" cy="1440160"/>
          </a:xfrm>
          <a:prstGeom prst="rect">
            <a:avLst/>
          </a:prstGeom>
          <a:noFill/>
        </p:spPr>
      </p:pic>
      <p:pic>
        <p:nvPicPr>
          <p:cNvPr id="1028" name="Picture 4" descr="C:\Users\Баранов\AppData\Local\Microsoft\Windows\Temporary Internet Files\Content.IE5\SIFOZZJN\MC900435504[2].wm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28184" y="3030905"/>
            <a:ext cx="2376264" cy="1753519"/>
          </a:xfrm>
          <a:prstGeom prst="rect">
            <a:avLst/>
          </a:prstGeom>
          <a:noFill/>
        </p:spPr>
      </p:pic>
      <p:pic>
        <p:nvPicPr>
          <p:cNvPr id="16" name="Рисунок 15" descr="самовар.gif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1403648" y="5057627"/>
            <a:ext cx="1835369" cy="1800373"/>
          </a:xfrm>
          <a:prstGeom prst="rect">
            <a:avLst/>
          </a:prstGeom>
        </p:spPr>
      </p:pic>
      <p:pic>
        <p:nvPicPr>
          <p:cNvPr id="17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687173"/>
            <a:ext cx="8136903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/>
              <a:t>Вот вам лёгкая шарада:</a:t>
            </a:r>
          </a:p>
          <a:p>
            <a:r>
              <a:rPr lang="ru-RU" sz="4000" b="1" dirty="0" smtClean="0"/>
              <a:t>К ноте "Н" прибавить надо.</a:t>
            </a:r>
          </a:p>
          <a:p>
            <a:r>
              <a:rPr lang="ru-RU" sz="4000" b="1" dirty="0" smtClean="0"/>
              <a:t>Нота больше не поёт,</a:t>
            </a:r>
          </a:p>
          <a:p>
            <a:r>
              <a:rPr lang="ru-RU" sz="4000" b="1" dirty="0" smtClean="0"/>
              <a:t>А рекой она течёт.</a:t>
            </a:r>
            <a:endParaRPr lang="ru-RU" sz="4000" b="1" dirty="0"/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3075" name="Picture 3" descr="C:\Users\Баранов\AppData\Local\Microsoft\Windows\Temporary Internet Files\Content.IE5\W8AHZ85T\MC900432535[1]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03648" y="4572286"/>
            <a:ext cx="2285714" cy="2285714"/>
          </a:xfrm>
          <a:prstGeom prst="rect">
            <a:avLst/>
          </a:prstGeom>
          <a:noFill/>
        </p:spPr>
      </p:pic>
      <p:pic>
        <p:nvPicPr>
          <p:cNvPr id="3077" name="Picture 5" descr="C:\Users\Баранов\AppData\Local\Microsoft\Windows\Temporary Internet Files\Content.IE5\SIFOZZJN\MC900429661[1].wm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24128" y="404664"/>
            <a:ext cx="3183428" cy="2232248"/>
          </a:xfrm>
          <a:prstGeom prst="rect">
            <a:avLst/>
          </a:prstGeom>
          <a:noFill/>
        </p:spPr>
      </p:pic>
      <p:pic>
        <p:nvPicPr>
          <p:cNvPr id="15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647671"/>
            <a:ext cx="8496944" cy="2645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dirty="0" smtClean="0"/>
              <a:t>Слева направо</a:t>
            </a:r>
            <a:r>
              <a:rPr lang="ru-RU" sz="4000" b="1" dirty="0" smtClean="0"/>
              <a:t> слово прочтёшь,</a:t>
            </a:r>
          </a:p>
          <a:p>
            <a:r>
              <a:rPr lang="ru-RU" sz="4000" b="1" dirty="0" smtClean="0"/>
              <a:t>То от дождя ты защиту найдёшь.</a:t>
            </a:r>
          </a:p>
          <a:p>
            <a:r>
              <a:rPr lang="ru-RU" sz="4000" b="1" dirty="0" smtClean="0"/>
              <a:t>Если </a:t>
            </a:r>
            <a:r>
              <a:rPr lang="ru-RU" sz="4000" b="1" i="1" dirty="0" smtClean="0"/>
              <a:t>с конца</a:t>
            </a:r>
            <a:r>
              <a:rPr lang="ru-RU" sz="4000" b="1" dirty="0" smtClean="0"/>
              <a:t> же его ты прочтёшь,</a:t>
            </a:r>
          </a:p>
          <a:p>
            <a:r>
              <a:rPr lang="ru-RU" sz="4000" b="1" dirty="0" smtClean="0"/>
              <a:t>Горное озеро тут же найдёшь.</a:t>
            </a:r>
            <a:endParaRPr kumimoji="0" lang="ru-RU" sz="4000" b="1" i="0" u="none" strike="noStrike" cap="all" spc="-30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20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76056" y="260648"/>
            <a:ext cx="1744675" cy="1836115"/>
          </a:xfrm>
          <a:prstGeom prst="rect">
            <a:avLst/>
          </a:prstGeom>
          <a:noFill/>
        </p:spPr>
      </p:pic>
      <p:pic>
        <p:nvPicPr>
          <p:cNvPr id="21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139952" y="260648"/>
            <a:ext cx="1744675" cy="1836115"/>
          </a:xfrm>
          <a:prstGeom prst="rect">
            <a:avLst/>
          </a:prstGeom>
          <a:noFill/>
        </p:spPr>
      </p:pic>
      <p:pic>
        <p:nvPicPr>
          <p:cNvPr id="22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275856" y="260648"/>
            <a:ext cx="1744675" cy="1836115"/>
          </a:xfrm>
          <a:prstGeom prst="rect">
            <a:avLst/>
          </a:prstGeom>
          <a:noFill/>
        </p:spPr>
      </p:pic>
      <p:pic>
        <p:nvPicPr>
          <p:cNvPr id="23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339752" y="188640"/>
            <a:ext cx="1744675" cy="1836115"/>
          </a:xfrm>
          <a:prstGeom prst="rect">
            <a:avLst/>
          </a:prstGeom>
          <a:noFill/>
        </p:spPr>
      </p:pic>
      <p:pic>
        <p:nvPicPr>
          <p:cNvPr id="24" name="Picture 4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31640" y="260648"/>
            <a:ext cx="1744675" cy="1836115"/>
          </a:xfrm>
          <a:prstGeom prst="rect">
            <a:avLst/>
          </a:prstGeom>
          <a:noFill/>
        </p:spPr>
      </p:pic>
      <p:pic>
        <p:nvPicPr>
          <p:cNvPr id="4101" name="Picture 5" descr="C:\Users\Баранов\AppData\Local\Microsoft\Windows\Temporary Internet Files\Content.IE5\SIFOZZJN\MC900229153[1].wm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051720" y="4275238"/>
            <a:ext cx="4248472" cy="2455616"/>
          </a:xfrm>
          <a:prstGeom prst="rect">
            <a:avLst/>
          </a:prstGeom>
          <a:noFill/>
        </p:spPr>
      </p:pic>
      <p:pic>
        <p:nvPicPr>
          <p:cNvPr id="19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863695"/>
            <a:ext cx="8136904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/>
              <a:t>С "К" - коль к карте обратиться -</a:t>
            </a:r>
          </a:p>
          <a:p>
            <a:r>
              <a:rPr lang="ru-RU" sz="4000" b="1" dirty="0" smtClean="0"/>
              <a:t>Это Турции столица.</a:t>
            </a:r>
          </a:p>
          <a:p>
            <a:r>
              <a:rPr lang="ru-RU" sz="4000" b="1" dirty="0" smtClean="0"/>
              <a:t>С "Г" - Сибирская река,</a:t>
            </a:r>
          </a:p>
          <a:p>
            <a:r>
              <a:rPr lang="ru-RU" sz="4000" b="1" dirty="0" smtClean="0"/>
              <a:t>Полноводна, глубока.</a:t>
            </a:r>
            <a:endParaRPr kumimoji="0" lang="ru-RU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5122" name="Picture 2" descr="C:\Users\Баранов\AppData\Local\Microsoft\Windows\Temporary Internet Files\Content.IE5\OVD39N5S\MC900415662[1].wm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051720" y="4486559"/>
            <a:ext cx="3456384" cy="2371441"/>
          </a:xfrm>
          <a:prstGeom prst="rect">
            <a:avLst/>
          </a:prstGeom>
          <a:noFill/>
        </p:spPr>
      </p:pic>
      <p:pic>
        <p:nvPicPr>
          <p:cNvPr id="5124" name="Picture 4" descr="C:\Users\Баранов\AppData\Local\Microsoft\Windows\Temporary Internet Files\Content.IE5\OVD39N5S\MC900429679[1].wm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80313" y="-1"/>
            <a:ext cx="1763688" cy="2563757"/>
          </a:xfrm>
          <a:prstGeom prst="rect">
            <a:avLst/>
          </a:prstGeom>
          <a:noFill/>
        </p:spPr>
      </p:pic>
      <p:pic>
        <p:nvPicPr>
          <p:cNvPr id="15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1143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427984" y="692696"/>
            <a:ext cx="424847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/>
              <a:t>Ком + Пас = Компас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83768" y="4869160"/>
            <a:ext cx="4176464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/>
              <a:t>Лон + Дон = Лондон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 t="-1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3528" y="548680"/>
            <a:ext cx="555793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/>
              <a:t>Астра + </a:t>
            </a:r>
            <a:r>
              <a:rPr lang="ru-RU" sz="3600" b="1" i="1" dirty="0" err="1" smtClean="0"/>
              <a:t>хань</a:t>
            </a:r>
            <a:r>
              <a:rPr lang="ru-RU" sz="3600" b="1" i="1" dirty="0" smtClean="0"/>
              <a:t> = Астрахань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20688"/>
            <a:ext cx="432682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/>
              <a:t>Пар + "</a:t>
            </a:r>
            <a:r>
              <a:rPr lang="ru-RU" sz="3600" b="1" i="1" dirty="0" err="1" smtClean="0"/>
              <a:t>Иж</a:t>
            </a:r>
            <a:r>
              <a:rPr lang="ru-RU" sz="3600" b="1" i="1" dirty="0" smtClean="0"/>
              <a:t>" = Париж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35057" y="2046135"/>
            <a:ext cx="767389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 раунд</a:t>
            </a:r>
            <a:endParaRPr kumimoji="0" lang="ru-RU" sz="287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27984" y="3212976"/>
            <a:ext cx="304800" cy="304800"/>
          </a:xfrm>
          <a:prstGeom prst="rect">
            <a:avLst/>
          </a:prstGeom>
        </p:spPr>
      </p:pic>
      <p:pic>
        <p:nvPicPr>
          <p:cNvPr id="12" name="Начал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932040" y="2924944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876256" y="5229200"/>
            <a:ext cx="1884809" cy="1415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2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2050" name="Picture 2" descr="C:\Program Files\Microsoft Office\MEDIA\CAGCAT10\j0234266.wm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508104" y="332656"/>
            <a:ext cx="3255300" cy="31727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331640" y="620688"/>
            <a:ext cx="299306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/>
              <a:t>Устюг - утюг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2051" name="Picture 3" descr="C:\Users\Баранов\AppData\Local\Microsoft\Windows\Temporary Internet Files\Content.IE5\W8AHZ85T\MC900383630[1].wm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63688" y="260648"/>
            <a:ext cx="2736304" cy="545717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499992" y="476672"/>
            <a:ext cx="273630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Туча - Тула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40152" y="332656"/>
            <a:ext cx="292112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/>
              <a:t>До + Н = Дон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14" name="Рисунок 13" descr="naveс.jp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568" y="3645024"/>
            <a:ext cx="3672408" cy="24109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52120" y="548680"/>
            <a:ext cx="290015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/>
              <a:t>Навес - Севан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Рисунок 14" descr="цветы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3501008"/>
            <a:ext cx="5088840" cy="3356992"/>
          </a:xfrm>
          <a:prstGeom prst="rect">
            <a:avLst/>
          </a:prstGeom>
        </p:spPr>
      </p:pic>
      <p:pic>
        <p:nvPicPr>
          <p:cNvPr id="18" name="Рисунок 17" descr="анкара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0" y="0"/>
            <a:ext cx="4129101" cy="3501008"/>
          </a:xfrm>
          <a:prstGeom prst="rect">
            <a:avLst/>
          </a:prstGeom>
        </p:spPr>
      </p:pic>
      <p:pic>
        <p:nvPicPr>
          <p:cNvPr id="16" name="Рисунок 15" descr="angara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923928" y="0"/>
            <a:ext cx="5220072" cy="3549649"/>
          </a:xfrm>
          <a:prstGeom prst="rect">
            <a:avLst/>
          </a:prstGeom>
        </p:spPr>
      </p:pic>
      <p:pic>
        <p:nvPicPr>
          <p:cNvPr id="17" name="Рисунок 16" descr="ankara5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076056" y="3496594"/>
            <a:ext cx="4067943" cy="3361406"/>
          </a:xfrm>
          <a:prstGeom prst="rect">
            <a:avLst/>
          </a:prstGeom>
        </p:spPr>
      </p:pic>
      <p:pic>
        <p:nvPicPr>
          <p:cNvPr id="12" name="Рисунок 11" descr="brainring_ua_426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308304" y="5373216"/>
            <a:ext cx="1645382" cy="123596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148064" y="188640"/>
            <a:ext cx="347114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i="1" dirty="0" smtClean="0"/>
              <a:t>Анкара - Ангара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9632" y="0"/>
            <a:ext cx="6624736" cy="11079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Вернемся к игре!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Баранов\Local Settings\Temporary Internet Files\Content.IE5\1J3JD6JH\MM900286757[1]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2276872"/>
            <a:ext cx="2232248" cy="2231189"/>
          </a:xfrm>
          <a:prstGeom prst="rect">
            <a:avLst/>
          </a:prstGeom>
          <a:noFill/>
        </p:spPr>
      </p:pic>
      <p:pic>
        <p:nvPicPr>
          <p:cNvPr id="14" name="Picture 2" descr="C:\Documents and Settings\Баранов\Local Settings\Temporary Internet Files\Content.IE5\1J3JD6JH\MM900286757[1]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8184" y="2276872"/>
            <a:ext cx="2232248" cy="2231189"/>
          </a:xfrm>
          <a:prstGeom prst="rect">
            <a:avLst/>
          </a:prstGeom>
          <a:noFill/>
        </p:spPr>
      </p:pic>
      <p:pic>
        <p:nvPicPr>
          <p:cNvPr id="13" name="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8316416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0681" y="2046135"/>
            <a:ext cx="850264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V</a:t>
            </a:r>
            <a:r>
              <a:rPr kumimoji="0" lang="ru-RU" sz="16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6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раунд</a:t>
            </a:r>
            <a:endParaRPr kumimoji="0" lang="ru-RU" sz="287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067944" y="2492896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926" y="2046135"/>
            <a:ext cx="909415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6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VI</a:t>
            </a: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287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11" name="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Начал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644008" y="2708920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70828" y="2046135"/>
            <a:ext cx="9685665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600" b="1" spc="-3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VII</a:t>
            </a:r>
            <a:r>
              <a:rPr kumimoji="0" lang="ru-RU" sz="16600" b="1" i="0" u="none" strike="noStrike" cap="none" spc="-30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28700" b="0" i="0" u="none" strike="noStrike" cap="none" spc="-300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716016" y="2780928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193082" y="2092301"/>
            <a:ext cx="953017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0" b="1" cap="all" spc="-3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VIII</a:t>
            </a:r>
            <a:r>
              <a:rPr kumimoji="0" lang="ru-RU" sz="16000" b="1" i="0" u="none" strike="noStrike" cap="all" spc="-30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0" b="1" i="0" u="none" strike="noStrike" spc="-30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раунд</a:t>
            </a:r>
            <a:endParaRPr kumimoji="0" lang="ru-RU" sz="16000" b="1" i="0" u="none" strike="noStrike" cap="all" spc="-30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788024" y="2996952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39303" y="2046135"/>
            <a:ext cx="826540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1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28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788024" y="2852936"/>
            <a:ext cx="304800" cy="304800"/>
          </a:xfrm>
          <a:prstGeom prst="rect">
            <a:avLst/>
          </a:prstGeom>
        </p:spPr>
      </p:pic>
      <p:pic>
        <p:nvPicPr>
          <p:cNvPr id="12" name="Начал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444208" y="5085184"/>
            <a:ext cx="2123728" cy="1595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0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2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927" y="2046135"/>
            <a:ext cx="909415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IX</a:t>
            </a:r>
            <a:r>
              <a:rPr kumimoji="0" lang="ru-RU" sz="16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16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932040" y="3068960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0680" y="2046135"/>
            <a:ext cx="850264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ru-RU" sz="16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287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5004048" y="2996952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926" y="2046135"/>
            <a:ext cx="909415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XI</a:t>
            </a:r>
            <a:r>
              <a:rPr kumimoji="0" lang="ru-RU" sz="16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287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788024" y="2780928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3017" y="2092301"/>
            <a:ext cx="8997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0" b="1" cap="all" spc="-3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XII</a:t>
            </a:r>
            <a:r>
              <a:rPr kumimoji="0" lang="ru-RU" sz="16000" b="1" i="0" u="none" strike="noStrike" cap="all" spc="-30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16000" b="1" i="0" u="none" strike="noStrike" spc="-30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Calibri" pitchFamily="34" charset="0"/>
              </a:rPr>
              <a:t>раунд</a:t>
            </a:r>
            <a:endParaRPr kumimoji="0" lang="ru-RU" sz="16000" b="1" i="0" u="none" strike="noStrike" cap="all" spc="-300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860032" y="2852936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1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14" name="Рисунок 13" descr="vishni1.jpg"/>
          <p:cNvPicPr>
            <a:picLocks noChangeAspect="1"/>
          </p:cNvPicPr>
          <p:nvPr/>
        </p:nvPicPr>
        <p:blipFill>
          <a:blip r:embed="rId13" cstate="email">
            <a:lum bright="10000"/>
          </a:blip>
          <a:stretch>
            <a:fillRect/>
          </a:stretch>
        </p:blipFill>
        <p:spPr>
          <a:xfrm>
            <a:off x="3707904" y="1268760"/>
            <a:ext cx="3419872" cy="213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3549" y="2046135"/>
            <a:ext cx="8856913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16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sz="16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287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email"/>
          <a:stretch>
            <a:fillRect/>
          </a:stretch>
        </p:blipFill>
        <p:spPr>
          <a:xfrm>
            <a:off x="4860032" y="2780928"/>
            <a:ext cx="584448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14" name="Рисунок 13" descr="шкатулка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251520" y="3717032"/>
            <a:ext cx="382002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The-Malachite-Casket-01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868144" y="0"/>
            <a:ext cx="308362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 t="-4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 b="-9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Рисунок 14" descr="цветы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10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15616" y="4437112"/>
            <a:ext cx="2339752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Флора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436096" y="188640"/>
            <a:ext cx="3391272" cy="4239090"/>
          </a:xfrm>
          <a:prstGeom prst="rect">
            <a:avLst/>
          </a:prstGeom>
        </p:spPr>
      </p:pic>
      <p:pic>
        <p:nvPicPr>
          <p:cNvPr id="12" name="Рисунок 11" descr="brainring_ua_426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14" name="Рисунок 13" descr="praha0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2123728" y="620688"/>
            <a:ext cx="6336704" cy="44644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pic>
        <p:nvPicPr>
          <p:cNvPr id="13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http://lol54.ru/uploads/posts/2009-12/thumbs/1260610052_1-29.jpg">
            <a:hlinkClick r:id="rId9"/>
          </p:cNvPr>
          <p:cNvPicPr/>
          <p:nvPr/>
        </p:nvPicPr>
        <p:blipFill>
          <a:blip r:embed="rId10" cstate="email">
            <a:lum contrast="2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927" y="2046135"/>
            <a:ext cx="90941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en-US" sz="16600" b="1" dirty="0" smtClean="0">
                <a:solidFill>
                  <a:srgbClr val="CC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V</a:t>
            </a:r>
            <a:r>
              <a:rPr kumimoji="0" lang="ru-RU" sz="16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раунд</a:t>
            </a:r>
            <a:endParaRPr kumimoji="0" lang="ru-RU" sz="287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Пауз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572000" y="3140968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2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09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9632" y="0"/>
            <a:ext cx="6624736" cy="21236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СО ЗРИТЕЛЯМИ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Баранов\Local Settings\Temporary Internet Files\Content.IE5\1J3JD6JH\MM900286757[1]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2276872"/>
            <a:ext cx="2232248" cy="2231189"/>
          </a:xfrm>
          <a:prstGeom prst="rect">
            <a:avLst/>
          </a:prstGeom>
          <a:noFill/>
        </p:spPr>
      </p:pic>
      <p:pic>
        <p:nvPicPr>
          <p:cNvPr id="14" name="Picture 2" descr="C:\Documents and Settings\Баранов\Local Settings\Temporary Internet Files\Content.IE5\1J3JD6JH\MM900286757[1]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8184" y="2276872"/>
            <a:ext cx="2232248" cy="2231189"/>
          </a:xfrm>
          <a:prstGeom prst="rect">
            <a:avLst/>
          </a:prstGeom>
          <a:noFill/>
        </p:spPr>
      </p:pic>
      <p:pic>
        <p:nvPicPr>
          <p:cNvPr id="13" name="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8316416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5435" y="764704"/>
            <a:ext cx="9255354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i="1" dirty="0" smtClean="0"/>
              <a:t>Первое</a:t>
            </a:r>
            <a:r>
              <a:rPr lang="ru-RU" sz="4800" b="1" dirty="0" smtClean="0"/>
              <a:t> можно из снега слепить,</a:t>
            </a:r>
          </a:p>
          <a:p>
            <a:r>
              <a:rPr lang="ru-RU" sz="4800" b="1" dirty="0" smtClean="0"/>
              <a:t>Грязи кусок может тоже им быть.</a:t>
            </a:r>
          </a:p>
          <a:p>
            <a:r>
              <a:rPr lang="ru-RU" sz="4800" b="1" dirty="0" smtClean="0"/>
              <a:t>Ну, а </a:t>
            </a:r>
            <a:r>
              <a:rPr lang="ru-RU" sz="4800" b="1" i="1" dirty="0" smtClean="0"/>
              <a:t>второе</a:t>
            </a:r>
            <a:r>
              <a:rPr lang="ru-RU" sz="4800" b="1" dirty="0" smtClean="0"/>
              <a:t> - мяча передача,</a:t>
            </a:r>
          </a:p>
          <a:p>
            <a:r>
              <a:rPr lang="ru-RU" sz="4800" b="1" dirty="0" smtClean="0"/>
              <a:t>Важная это в футболе задача.</a:t>
            </a:r>
          </a:p>
          <a:p>
            <a:r>
              <a:rPr lang="ru-RU" sz="4800" b="1" i="1" dirty="0" smtClean="0"/>
              <a:t>Целое</a:t>
            </a:r>
            <a:r>
              <a:rPr lang="ru-RU" sz="4800" b="1" dirty="0" smtClean="0"/>
              <a:t> люди в походы берут,</a:t>
            </a:r>
          </a:p>
          <a:p>
            <a:r>
              <a:rPr lang="ru-RU" sz="4800" b="1" dirty="0" smtClean="0"/>
              <a:t>Ведь без него они путь не найдут</a:t>
            </a:r>
            <a:r>
              <a:rPr lang="ru-RU" sz="4800" dirty="0" smtClean="0"/>
              <a:t>.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pic>
        <p:nvPicPr>
          <p:cNvPr id="11" name="Пау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tretch>
            <a:fillRect/>
          </a:stretch>
        </p:blipFill>
        <p:spPr>
          <a:xfrm>
            <a:off x="4427984" y="3212976"/>
            <a:ext cx="304800" cy="304800"/>
          </a:xfrm>
          <a:prstGeom prst="rect">
            <a:avLst/>
          </a:prstGeom>
        </p:spPr>
      </p:pic>
      <p:pic>
        <p:nvPicPr>
          <p:cNvPr id="13" name="Рисунок 12" descr="brainring_ua_426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876256" y="5442181"/>
            <a:ext cx="1884809" cy="1415819"/>
          </a:xfrm>
          <a:prstGeom prst="rect">
            <a:avLst/>
          </a:prstGeom>
        </p:spPr>
      </p:pic>
      <p:pic>
        <p:nvPicPr>
          <p:cNvPr id="2051" name="Picture 3" descr="C:\Documents and Settings\Баранов\Local Settings\Temporary Internet Files\Content.IE5\1J3JD6JH\MC900355441[1].wmf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67544" y="5192878"/>
            <a:ext cx="1807769" cy="1665122"/>
          </a:xfrm>
          <a:prstGeom prst="rect">
            <a:avLst/>
          </a:prstGeom>
          <a:noFill/>
        </p:spPr>
      </p:pic>
      <p:pic>
        <p:nvPicPr>
          <p:cNvPr id="15" name="Рисунок 14" descr="пас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851920" y="5166320"/>
            <a:ext cx="1691680" cy="1691680"/>
          </a:xfrm>
          <a:prstGeom prst="ellipse">
            <a:avLst/>
          </a:prstGeom>
          <a:blipFill dpi="0" rotWithShape="1">
            <a:blip r:embed="rId14" cstate="email">
              <a:alphaModFix amt="28000"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16" name="0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340768"/>
            <a:ext cx="8136903" cy="32624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/>
              <a:t>У слона букву "С" отнимите</a:t>
            </a:r>
          </a:p>
          <a:p>
            <a:r>
              <a:rPr lang="ru-RU" sz="4800" b="1" dirty="0" smtClean="0"/>
              <a:t>И названье реки припишите.</a:t>
            </a:r>
          </a:p>
          <a:p>
            <a:r>
              <a:rPr lang="ru-RU" sz="4800" b="1" dirty="0" smtClean="0"/>
              <a:t>Получиться столица должна,</a:t>
            </a:r>
          </a:p>
          <a:p>
            <a:r>
              <a:rPr lang="ru-RU" sz="4800" b="1" dirty="0" smtClean="0"/>
              <a:t>Что на карте Европы видна</a:t>
            </a:r>
            <a:r>
              <a:rPr lang="ru-RU" sz="1400" b="1" dirty="0" smtClean="0"/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444208" y="5085184"/>
            <a:ext cx="2123728" cy="1595289"/>
          </a:xfrm>
          <a:prstGeom prst="rect">
            <a:avLst/>
          </a:prstGeom>
        </p:spPr>
      </p:pic>
      <p:pic>
        <p:nvPicPr>
          <p:cNvPr id="3074" name="Picture 2" descr="C:\Documents and Settings\Баранов\Local Settings\Temporary Internet Files\Content.IE5\F7THME40\MM900354465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324544" y="4509120"/>
            <a:ext cx="2027745" cy="1728192"/>
          </a:xfrm>
          <a:prstGeom prst="rect">
            <a:avLst/>
          </a:prstGeom>
          <a:noFill/>
        </p:spPr>
      </p:pic>
      <p:sp>
        <p:nvSpPr>
          <p:cNvPr id="14" name="Минус 13"/>
          <p:cNvSpPr/>
          <p:nvPr/>
        </p:nvSpPr>
        <p:spPr>
          <a:xfrm>
            <a:off x="1835696" y="5517232"/>
            <a:ext cx="648072" cy="216024"/>
          </a:xfrm>
          <a:prstGeom prst="mathMin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515719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Баранов\Local Settings\Temporary Internet Files\Content.IE5\85KFLFD6\MC900429681[1].wm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23928" y="4869160"/>
            <a:ext cx="1529241" cy="1410593"/>
          </a:xfrm>
          <a:prstGeom prst="rect">
            <a:avLst/>
          </a:prstGeom>
          <a:noFill/>
        </p:spPr>
      </p:pic>
      <p:pic>
        <p:nvPicPr>
          <p:cNvPr id="17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516257"/>
              </a:clrFrom>
              <a:clrTo>
                <a:srgbClr val="51625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55576" y="548680"/>
            <a:ext cx="1080120" cy="1080120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548680"/>
            <a:ext cx="899592" cy="1080120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16416" y="6093296"/>
            <a:ext cx="827584" cy="764704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8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308304" y="6093296"/>
            <a:ext cx="1080120" cy="764704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484784"/>
            <a:ext cx="835292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i="1" dirty="0" smtClean="0"/>
              <a:t>Два слога первые </a:t>
            </a:r>
            <a:r>
              <a:rPr lang="ru-RU" sz="4000" b="1" dirty="0" smtClean="0"/>
              <a:t>- цветок,</a:t>
            </a:r>
          </a:p>
          <a:p>
            <a:r>
              <a:rPr lang="ru-RU" sz="4000" b="1" dirty="0" smtClean="0"/>
              <a:t>В "лохань" попал мой </a:t>
            </a:r>
            <a:r>
              <a:rPr lang="ru-RU" sz="4000" b="1" i="1" dirty="0" smtClean="0"/>
              <a:t>третий слог</a:t>
            </a:r>
            <a:r>
              <a:rPr lang="ru-RU" sz="4000" b="1" dirty="0" smtClean="0"/>
              <a:t>.</a:t>
            </a:r>
          </a:p>
          <a:p>
            <a:r>
              <a:rPr lang="ru-RU" sz="4000" b="1" dirty="0" smtClean="0"/>
              <a:t>А </a:t>
            </a:r>
            <a:r>
              <a:rPr lang="ru-RU" sz="4000" b="1" i="1" dirty="0" smtClean="0"/>
              <a:t>вместе</a:t>
            </a:r>
            <a:r>
              <a:rPr lang="ru-RU" sz="4000" b="1" dirty="0" smtClean="0"/>
              <a:t> если их прочтёте,</a:t>
            </a:r>
          </a:p>
          <a:p>
            <a:r>
              <a:rPr lang="ru-RU" sz="4000" b="1" dirty="0" smtClean="0"/>
              <a:t>То в волжский город попадёте.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brainring_ua_426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164288" y="5301208"/>
            <a:ext cx="1645382" cy="1235968"/>
          </a:xfrm>
          <a:prstGeom prst="rect">
            <a:avLst/>
          </a:prstGeom>
        </p:spPr>
      </p:pic>
      <p:pic>
        <p:nvPicPr>
          <p:cNvPr id="4098" name="Picture 2" descr="C:\Documents and Settings\Баранов\Local Settings\Temporary Internet Files\Content.IE5\F7THME40\MM900356601[1]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43608" y="4036748"/>
            <a:ext cx="2304256" cy="2488596"/>
          </a:xfrm>
          <a:prstGeom prst="rect">
            <a:avLst/>
          </a:prstGeom>
          <a:noFill/>
        </p:spPr>
      </p:pic>
      <p:pic>
        <p:nvPicPr>
          <p:cNvPr id="4099" name="Picture 3" descr="C:\Documents and Settings\Баранов\Local Settings\Temporary Internet Files\Content.IE5\F7THME40\MC900429773[1].wm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51920" y="4077072"/>
            <a:ext cx="2160240" cy="2518822"/>
          </a:xfrm>
          <a:prstGeom prst="rect">
            <a:avLst/>
          </a:prstGeom>
          <a:noFill/>
        </p:spPr>
      </p:pic>
      <p:pic>
        <p:nvPicPr>
          <p:cNvPr id="15" name="0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Экран (4:3)</PresentationFormat>
  <Paragraphs>88</Paragraphs>
  <Slides>46</Slides>
  <Notes>21</Notes>
  <HiddenSlides>0</HiddenSlides>
  <MMClips>59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ё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М. Баранов</dc:creator>
  <cp:lastModifiedBy>Валерий М. Баранов</cp:lastModifiedBy>
  <cp:revision>90</cp:revision>
  <dcterms:created xsi:type="dcterms:W3CDTF">2012-03-15T04:09:34Z</dcterms:created>
  <dcterms:modified xsi:type="dcterms:W3CDTF">2015-01-28T07:56:25Z</dcterms:modified>
</cp:coreProperties>
</file>