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0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15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08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9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8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8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7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01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2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23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51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E09CF-FACB-4BAB-BF7D-93D2C29413D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03475-2298-4802-9304-2E83B59B2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40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79208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Самостоят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история 9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по Главе 2.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145435"/>
          </a:xfrm>
        </p:spPr>
        <p:txBody>
          <a:bodyPr/>
          <a:lstStyle/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Сухой закон в США: 1918, 1919, 1920,1921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была в США «черная пятница» и что это?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«Новый курс» Рузвельта, основные направления.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Какая главная идеология фашизма?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выходила из кризиса правительство Великобритании</a:t>
            </a:r>
          </a:p>
          <a:p>
            <a:pPr marL="0" indent="0">
              <a:lnSpc>
                <a:spcPts val="28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создано коалиционное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нац-ное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правит-во.</a:t>
            </a:r>
          </a:p>
          <a:p>
            <a:pPr marL="0" indent="0">
              <a:lnSpc>
                <a:spcPts val="28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помощь других государств.</a:t>
            </a:r>
          </a:p>
          <a:p>
            <a:pPr marL="0" indent="0">
              <a:lnSpc>
                <a:spcPts val="28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победа на выборах одной из сильнейших партий с программой.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7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03649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 Где и каком году был подписан Рейнский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гарантийный  пакт.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7. В каком году Россия вошла в Лигу наций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1932, 1933. 1934, 1931.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8. Почему 1920-е годы называют десятилетием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пацифизма?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9. Когда был подписан пакт о ненападении России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с Германией?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10. Была ли неизбежна Вторая Мировая война?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Что могло бы остановить подготовку к ней?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11.Термины: рейхсканцлер, гестапо,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концентрационные лагеря локаут, стачка,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дефицит бюджета.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4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167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Самостоят. история 9 кл. по Главе 2.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Самостоят. история 9 кл. по Главе 2.</dc:title>
  <dc:creator>Кристина</dc:creator>
  <cp:lastModifiedBy>Кристина</cp:lastModifiedBy>
  <cp:revision>3</cp:revision>
  <dcterms:created xsi:type="dcterms:W3CDTF">2013-09-24T17:21:02Z</dcterms:created>
  <dcterms:modified xsi:type="dcterms:W3CDTF">2013-09-24T17:44:14Z</dcterms:modified>
</cp:coreProperties>
</file>