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76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5" r:id="rId19"/>
    <p:sldId id="273" r:id="rId20"/>
    <p:sldId id="272" r:id="rId21"/>
    <p:sldId id="274" r:id="rId22"/>
    <p:sldId id="276" r:id="rId23"/>
    <p:sldId id="277" r:id="rId24"/>
    <p:sldId id="280" r:id="rId25"/>
    <p:sldId id="279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59ABE20-4048-46EB-9C30-05B6222DD2D8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EEB099-4F4C-4B8D-8650-3C4B91081C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6000" dirty="0" smtClean="0"/>
              <a:t>Древнее </a:t>
            </a:r>
            <a:r>
              <a:rPr lang="ru-RU" sz="6000" dirty="0" smtClean="0"/>
              <a:t>Междуречье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828800"/>
          </a:xfrm>
        </p:spPr>
        <p:txBody>
          <a:bodyPr/>
          <a:lstStyle/>
          <a:p>
            <a:pPr algn="ctr"/>
            <a:r>
              <a:rPr lang="ru-RU" dirty="0" smtClean="0"/>
              <a:t>Тема: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маленьких деревень строились большие города.</a:t>
            </a:r>
            <a:endParaRPr lang="ru-RU" dirty="0"/>
          </a:p>
        </p:txBody>
      </p:sp>
      <p:pic>
        <p:nvPicPr>
          <p:cNvPr id="4" name="Содержимое 3" descr="115734059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714488"/>
            <a:ext cx="3881500" cy="4286280"/>
          </a:xfrm>
        </p:spPr>
      </p:pic>
      <p:sp>
        <p:nvSpPr>
          <p:cNvPr id="5" name="Стрелка вправо 4"/>
          <p:cNvSpPr/>
          <p:nvPr/>
        </p:nvSpPr>
        <p:spPr>
          <a:xfrm>
            <a:off x="4143372" y="3357562"/>
            <a:ext cx="1000132" cy="642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Schedelsche_Weltchronik_-_Paris-no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857364"/>
            <a:ext cx="342902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Прочитайте вопрос: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858280" cy="4572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/>
              <a:t>Какие города были самыми крупными?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200" dirty="0" smtClean="0"/>
              <a:t>Найдите ответ на странице 63.</a:t>
            </a: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5-005-Vavilonskoe-tsarstv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715147"/>
          </a:xfrm>
        </p:spPr>
      </p:pic>
      <p:sp>
        <p:nvSpPr>
          <p:cNvPr id="7" name="Прямоугольник 6"/>
          <p:cNvSpPr/>
          <p:nvPr/>
        </p:nvSpPr>
        <p:spPr>
          <a:xfrm>
            <a:off x="1571604" y="214290"/>
            <a:ext cx="63579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Междуречье</a:t>
            </a:r>
            <a:endParaRPr lang="ru-RU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Запишите в тетрадь: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Большими городами Междуречья были Ур и </a:t>
            </a:r>
            <a:r>
              <a:rPr lang="ru-RU" sz="4800" dirty="0" err="1" smtClean="0">
                <a:solidFill>
                  <a:srgbClr val="FF0000"/>
                </a:solidFill>
              </a:rPr>
              <a:t>Урук</a:t>
            </a:r>
            <a:r>
              <a:rPr lang="ru-RU" sz="4800" dirty="0" smtClean="0">
                <a:solidFill>
                  <a:srgbClr val="FF0000"/>
                </a:solidFill>
              </a:rPr>
              <a:t>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ta shumer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715436" cy="17144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междуречье мало деревьев, леса.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Поэтому дома строили из глины.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g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43438" y="1785926"/>
            <a:ext cx="4500562" cy="5072074"/>
          </a:xfrm>
        </p:spPr>
      </p:pic>
      <p:pic>
        <p:nvPicPr>
          <p:cNvPr id="5" name="Рисунок 4" descr="531-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5000628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358246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городах Междуречья строили храмы.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005-011-4.-Pochemu-v-Mesopotamii-goroda-i-khramy-vozvodili-na-platform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143404" cy="5500702"/>
          </a:xfrm>
        </p:spPr>
      </p:pic>
      <p:pic>
        <p:nvPicPr>
          <p:cNvPr id="5" name="Рисунок 4" descr="vavilonskaja-bashnja_rekonstrukci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227698"/>
            <a:ext cx="4318442" cy="5630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Запишите в тетрадь: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</a:rPr>
              <a:t>Храмы строили для богов.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4572000"/>
          </a:xfrm>
        </p:spPr>
        <p:txBody>
          <a:bodyPr/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Какие боги были в Междуречье?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200" dirty="0" smtClean="0"/>
              <a:t>    Найдите ответ на странице 64.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Запишите в тетрадь.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686800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3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/>
              <a:t>Главный бог воды - </a:t>
            </a:r>
            <a:r>
              <a:rPr lang="ru-RU" sz="2400" dirty="0" err="1" smtClean="0"/>
              <a:t>Эа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 descr="Nettun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214422"/>
            <a:ext cx="2286534" cy="3231851"/>
          </a:xfrm>
          <a:prstGeom prst="rect">
            <a:avLst/>
          </a:prstGeom>
        </p:spPr>
      </p:pic>
      <p:pic>
        <p:nvPicPr>
          <p:cNvPr id="5" name="Рисунок 4" descr="1344007249_hath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252578"/>
            <a:ext cx="2285984" cy="3347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0826" y="4643446"/>
            <a:ext cx="285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Бог луны- </a:t>
            </a:r>
            <a:r>
              <a:rPr lang="ru-RU" sz="2800" dirty="0" err="1"/>
              <a:t>С</a:t>
            </a:r>
            <a:r>
              <a:rPr lang="ru-RU" sz="2800" dirty="0" err="1" smtClean="0"/>
              <a:t>ин</a:t>
            </a:r>
            <a:endParaRPr lang="ru-RU" sz="2800" dirty="0"/>
          </a:p>
        </p:txBody>
      </p:sp>
      <p:pic>
        <p:nvPicPr>
          <p:cNvPr id="7" name="Рисунок 6" descr="6388764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571612"/>
            <a:ext cx="2571768" cy="3571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1868" y="5429264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Богиня </a:t>
            </a:r>
            <a:r>
              <a:rPr lang="ru-RU" sz="2800" dirty="0" err="1" smtClean="0"/>
              <a:t>любви-Иштар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Сегодня будем изучать: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-Страну между двух рек.</a:t>
            </a:r>
          </a:p>
          <a:p>
            <a:pPr>
              <a:buNone/>
            </a:pPr>
            <a:r>
              <a:rPr lang="ru-RU" sz="3600" dirty="0" smtClean="0"/>
              <a:t>-Большие города Междуречья.</a:t>
            </a:r>
          </a:p>
          <a:p>
            <a:pPr>
              <a:buNone/>
            </a:pPr>
            <a:r>
              <a:rPr lang="ru-RU" sz="3600" dirty="0" smtClean="0"/>
              <a:t>-Школы Междуречья.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47800"/>
            <a:ext cx="8858280" cy="512447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dirty="0" smtClean="0"/>
              <a:t>Кто мог подниматься в храмы? (дома богов).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2800" dirty="0" smtClean="0"/>
              <a:t>Найдите ответ на странице 64.</a:t>
            </a:r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 smtClean="0"/>
          </a:p>
          <a:p>
            <a:pPr algn="ctr"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85776"/>
            <a:ext cx="7901014" cy="1417638"/>
          </a:xfrm>
        </p:spPr>
        <p:txBody>
          <a:bodyPr/>
          <a:lstStyle/>
          <a:p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857232"/>
            <a:ext cx="7772400" cy="5162568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Только жрец мог подняться наверх храма.</a:t>
            </a:r>
            <a:endParaRPr lang="ru-RU" sz="4000" dirty="0"/>
          </a:p>
        </p:txBody>
      </p:sp>
      <p:pic>
        <p:nvPicPr>
          <p:cNvPr id="4" name="Рисунок 3" descr="celt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707" y="2357430"/>
            <a:ext cx="4405293" cy="450057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286116" y="3643314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342900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ЖРЕЦ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Школа в Междуречье</a:t>
            </a:r>
            <a:endParaRPr lang="ru-RU" dirty="0"/>
          </a:p>
        </p:txBody>
      </p:sp>
      <p:pic>
        <p:nvPicPr>
          <p:cNvPr id="5" name="Рисунок 4" descr="greece_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500174"/>
            <a:ext cx="4214810" cy="5357826"/>
          </a:xfrm>
          <a:prstGeom prst="rect">
            <a:avLst/>
          </a:prstGeom>
        </p:spPr>
      </p:pic>
      <p:pic>
        <p:nvPicPr>
          <p:cNvPr id="7" name="Содержимое 6" descr="stonehand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14282" y="1714488"/>
            <a:ext cx="4472465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Школа в Междуречье</a:t>
            </a:r>
            <a:endParaRPr lang="ru-RU" dirty="0"/>
          </a:p>
        </p:txBody>
      </p:sp>
      <p:pic>
        <p:nvPicPr>
          <p:cNvPr id="4" name="Содержимое 3" descr="02_clip_image002_000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4786314" cy="5429264"/>
          </a:xfrm>
        </p:spPr>
      </p:pic>
      <p:pic>
        <p:nvPicPr>
          <p:cNvPr id="5" name="Рисунок 4" descr="greece_scho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00174"/>
            <a:ext cx="421481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Закрепление:</a:t>
            </a:r>
            <a:endParaRPr lang="ru-RU" dirty="0"/>
          </a:p>
        </p:txBody>
      </p:sp>
      <p:pic>
        <p:nvPicPr>
          <p:cNvPr id="4" name="Содержимое 3" descr="0004-004-Drevnee-Mezhdurech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286808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Выучить записи в тетради.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5-005-Vavilonskoe-tsarstv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715147"/>
          </a:xfrm>
        </p:spPr>
      </p:pic>
      <p:sp>
        <p:nvSpPr>
          <p:cNvPr id="7" name="Прямоугольник 6"/>
          <p:cNvSpPr/>
          <p:nvPr/>
        </p:nvSpPr>
        <p:spPr>
          <a:xfrm>
            <a:off x="1571604" y="214290"/>
            <a:ext cx="63579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Междуречье</a:t>
            </a:r>
            <a:endParaRPr lang="ru-RU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7970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 Междуречье много урожая, земля очень хорошая, растет много овощей, картофеля, хлеба.</a:t>
            </a:r>
            <a:endParaRPr lang="ru-RU" sz="3600" dirty="0"/>
          </a:p>
        </p:txBody>
      </p:sp>
      <p:pic>
        <p:nvPicPr>
          <p:cNvPr id="4" name="Содержимое 3" descr="images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143116"/>
            <a:ext cx="9144000" cy="4714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Прочитайте вопрос 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Когда возникли государства Междуречья?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pPr algn="ctr">
              <a:buNone/>
            </a:pPr>
            <a:r>
              <a:rPr lang="ru-RU" sz="3200" dirty="0" smtClean="0"/>
              <a:t>Ответьте на него с помощью учебника страница 63.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Запишите ответ в тетрадь: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01122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Государства  Междуречья возникли пять тысяч лет назад (очень давно).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Прочитайте вопрос: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358246" cy="48737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Как называются крупные (большие) реки?</a:t>
            </a:r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Найдите ответ на странице 63.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Запишите ответ в тетрадь: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8572528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Крупные реки Междуречья назывались Тигр и </a:t>
            </a:r>
            <a:r>
              <a:rPr lang="ru-RU" sz="4000" dirty="0" err="1" smtClean="0">
                <a:solidFill>
                  <a:srgbClr val="FF0000"/>
                </a:solidFill>
              </a:rPr>
              <a:t>Ефрат</a:t>
            </a:r>
            <a:r>
              <a:rPr lang="ru-RU" sz="4000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ages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000372"/>
            <a:ext cx="3423675" cy="3357586"/>
          </a:xfrm>
          <a:prstGeom prst="rect">
            <a:avLst/>
          </a:prstGeom>
        </p:spPr>
      </p:pic>
      <p:pic>
        <p:nvPicPr>
          <p:cNvPr id="5" name="Рисунок 4" descr="Riv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928934"/>
            <a:ext cx="4286280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5-005-Vavilonskoe-tsarstv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715147"/>
          </a:xfrm>
        </p:spPr>
      </p:pic>
      <p:sp>
        <p:nvSpPr>
          <p:cNvPr id="7" name="Прямоугольник 6"/>
          <p:cNvSpPr/>
          <p:nvPr/>
        </p:nvSpPr>
        <p:spPr>
          <a:xfrm>
            <a:off x="1571604" y="214290"/>
            <a:ext cx="63579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Междуречье</a:t>
            </a:r>
            <a:endParaRPr lang="ru-RU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238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Эркер</vt:lpstr>
      <vt:lpstr>Справедливость</vt:lpstr>
      <vt:lpstr>Тема:</vt:lpstr>
      <vt:lpstr>Слайд 2</vt:lpstr>
      <vt:lpstr>Слайд 3</vt:lpstr>
      <vt:lpstr>В Междуречье много урожая, земля очень хорошая, растет много овощей, картофеля, хлеба.</vt:lpstr>
      <vt:lpstr>Прочитайте вопрос :</vt:lpstr>
      <vt:lpstr>Запишите ответ в тетрадь:</vt:lpstr>
      <vt:lpstr>Прочитайте вопрос:</vt:lpstr>
      <vt:lpstr>Запишите ответ в тетрадь:</vt:lpstr>
      <vt:lpstr>Слайд 9</vt:lpstr>
      <vt:lpstr>Из маленьких деревень строились большие города.</vt:lpstr>
      <vt:lpstr>Прочитайте вопрос:</vt:lpstr>
      <vt:lpstr>Слайд 12</vt:lpstr>
      <vt:lpstr>Запишите в тетрадь:</vt:lpstr>
      <vt:lpstr>Слайд 14</vt:lpstr>
      <vt:lpstr>В междуречье мало деревьев, леса. Поэтому дома строили из глины.</vt:lpstr>
      <vt:lpstr>В городах Междуречья строили храмы.</vt:lpstr>
      <vt:lpstr>Запишите в тетрадь:</vt:lpstr>
      <vt:lpstr>Вопрос:</vt:lpstr>
      <vt:lpstr>Запишите в тетрадь. </vt:lpstr>
      <vt:lpstr>Вопрос:</vt:lpstr>
      <vt:lpstr>Ответ:</vt:lpstr>
      <vt:lpstr>Школа в Междуречье</vt:lpstr>
      <vt:lpstr>Школа в Междуречье</vt:lpstr>
      <vt:lpstr>Закрепление: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creator>Анна</dc:creator>
  <cp:lastModifiedBy>Анна</cp:lastModifiedBy>
  <cp:revision>13</cp:revision>
  <dcterms:created xsi:type="dcterms:W3CDTF">2013-10-16T13:37:25Z</dcterms:created>
  <dcterms:modified xsi:type="dcterms:W3CDTF">2013-10-16T16:06:47Z</dcterms:modified>
</cp:coreProperties>
</file>