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8770A6-2D1B-4709-A472-D4AE5256632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688F4C-CB09-4929-AAB5-CAFCB3B201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Люксембург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В 1945 г. издан Указ Великого герцога об учреждении национальной согласительной службы, надзирающей за заключением и выполнением коллективных трудовых договоров, а в 1965 г. издан Закон о коллективных трудовых договорах, подробно регулирующий все связанные с этим вопросы. Закон об индивидуальных трудовых договорах 1980 г. требует, чтобы увольнение работника было "справедливым", а не произвольным. Закон о коллективных увольнениях 1982 г. вводит их согласование с органами рабочего представительства на предприятиях. В 1987 г. законодательно установлена единая система пенсионного обеспечения, охватывающая не только наемных работников, но и ремесленников, торговцев, бизнесменов и фермеров.</a:t>
            </a:r>
          </a:p>
          <a:p>
            <a:r>
              <a:rPr lang="ru-RU" dirty="0" smtClean="0"/>
              <a:t> За последние годы в Люксембурге приняты решительные законодательные меры по охране окружающей среды.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/>
          <a:lstStyle/>
          <a:p>
            <a:pPr algn="ctr"/>
            <a:r>
              <a:rPr lang="ru-RU" dirty="0" smtClean="0"/>
              <a:t>Герб Люксембурга.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0437"/>
            <a:ext cx="5454301" cy="496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0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119961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Люксембург официально Великое Герцогство Люксембург— государство в Западной Европе. Граничит с Бельгией на севере и западе, с Германией на востоке и с Францией на юге, не имеет выхода к морю. Название происходит от верхненемецкого «lucilinburch» — «малый город». Общая площадь Люксембурга составляет 2 586,4 км², что делает его одним из самых маленьких суверенных государств в Европе. Население на 2014 год составляет 549 680 человек. </a:t>
            </a:r>
          </a:p>
          <a:p>
            <a:r>
              <a:rPr lang="ru-RU" sz="3600" dirty="0" smtClean="0"/>
              <a:t>Член Европейского союза с 1957 года, также является членом НАТО, ОЭСР и ООН. Вместе с Бельгией и Нидерландами входит в состав Бенилюкса.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r>
              <a:rPr lang="ru-RU" sz="1400" dirty="0" smtClean="0"/>
              <a:t> Относится к категории крупных карликовых стран.</a:t>
            </a:r>
          </a:p>
          <a:p>
            <a:r>
              <a:rPr lang="ru-RU" sz="1400" dirty="0" smtClean="0"/>
              <a:t> Самая большая карликовая страна Европы.</a:t>
            </a:r>
          </a:p>
          <a:p>
            <a:r>
              <a:rPr lang="ru-RU" sz="1400" dirty="0" smtClean="0"/>
              <a:t> Территория: страна общей площадью 2,6 тыс. кв. км, расположена преимущественно на холмистой равнине (до 400 м высоты), на севере — отроги Арденн. Климат умеренный, морской. Население — 468,6 тыс. чел. в 2005 г., его среднегодовой прирост в 1990—2003 гг. составил 1,4%. Государственные языки — немецкий и французский. Верующие — главным образом католики. Ожидаемая продолжительность жизни (2000 г.) — 77 лет. Уровень и система образования. Обязательное образование — 12 лет, удельный вес грамотных среди взрослого населения — 99%.</a:t>
            </a:r>
          </a:p>
          <a:p>
            <a:endParaRPr lang="ru-RU" sz="14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8991"/>
            <a:ext cx="3456037" cy="403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3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Государственное устройство: конституционная монархия. Глава государства — великий герцог. Законодательный орган — Палата депутатов (60 мест). Столица — Люксембург.</a:t>
            </a:r>
          </a:p>
          <a:p>
            <a:r>
              <a:rPr lang="ru-RU" dirty="0" smtClean="0"/>
              <a:t> История. Впервые Люксембург упоминается в 963 г. как замок. В Средние века — часть графства, с XIV в. — герцогство.. Великое Герцогство в современных границах с 1839 г.</a:t>
            </a:r>
          </a:p>
          <a:p>
            <a:r>
              <a:rPr lang="ru-RU" dirty="0" smtClean="0"/>
              <a:t> Экономика. Объем ВВП по ППС в 2003 г.— 22,76 млрд долл. </a:t>
            </a:r>
            <a:r>
              <a:rPr lang="ru-RU" dirty="0" err="1" smtClean="0"/>
              <a:t>Подушевой</a:t>
            </a:r>
            <a:r>
              <a:rPr lang="ru-RU" dirty="0" smtClean="0"/>
              <a:t> ВВП, равный 50 200 долл., ставит страну на первое место в мире. Денежная единица — евро. Среднегодовые темпы прироста ВВП в 1990-2003 гг. - 0,7%.</a:t>
            </a:r>
          </a:p>
          <a:p>
            <a:r>
              <a:rPr lang="ru-RU" dirty="0" smtClean="0"/>
              <a:t> Отраслевая структура экономики (в 2003 г.): сельское хозяйство — 1%, промышленность — 24%, сфера услуг — 75% ВВП. Промышленной специализацией страны являются добыча железной руды и черная металлургия, по размерам производства стали на душу населения (более 10 т) Люксембург занимает первое место в мире. Объединение единственной компании Люксембурга «</a:t>
            </a:r>
            <a:r>
              <a:rPr lang="ru-RU" dirty="0" err="1" smtClean="0"/>
              <a:t>Арбед</a:t>
            </a:r>
            <a:r>
              <a:rPr lang="ru-RU" dirty="0" smtClean="0"/>
              <a:t>» с французской группой «</a:t>
            </a:r>
            <a:r>
              <a:rPr lang="ru-RU" dirty="0" err="1" smtClean="0"/>
              <a:t>Юзинор</a:t>
            </a:r>
            <a:r>
              <a:rPr lang="ru-RU" dirty="0" smtClean="0"/>
              <a:t> — </a:t>
            </a:r>
            <a:r>
              <a:rPr lang="ru-RU" dirty="0" err="1" smtClean="0"/>
              <a:t>Сасилор</a:t>
            </a:r>
            <a:r>
              <a:rPr lang="ru-RU" dirty="0" smtClean="0"/>
              <a:t>» привело к созданию в 2001 г. самого крупного сталелитейного предприятия мира с производственными мощностями более 50 млн т стали в год. Развиты химическая промышленность и машиностроение.</a:t>
            </a:r>
          </a:p>
          <a:p>
            <a:r>
              <a:rPr lang="ru-RU" dirty="0" smtClean="0"/>
              <a:t> В сельском хозяйстве преобладает животноводство, развито виноградарство и виноделие. Люксембург — крупный центр международной финансовой деятельности: банковское дело, страхование и финансовые услуги с 1,4% в 1960 г. выросли в 1999 г. до 15% стоимости ВВП, фондовую биржу Люксембурга называют «финансовым сердцем» Европы.</a:t>
            </a:r>
          </a:p>
          <a:p>
            <a:r>
              <a:rPr lang="ru-RU" dirty="0" smtClean="0"/>
              <a:t> Внешнеполитические связи нацелены на самое активное участие в ЕС, с 1921 г. Люксембург состоит в экономическом союзе с Бельгией. Внешняя торговля. Объем экспорта товаров — 8,5 млрд долл. (2002 г.). Доля стран ЕС — 85,3%, в том числе Франции — 20,8%, Германии — 24,8%. Объем импорта — 11,6 млрд долл. в 2002 г., в том числе из стран ЕС — 84,3% (из Бельгии — 34,5%, Германии — 25,5%). Товарооборот Люксембурга с Россией составлял в 2003 г. 46,99 млн евро. Иностранный капитал активно притекает в страну во многом благодаря льготным налогам на холдинговые, финансовые, инвестиционные компании и фонды.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76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Autofit/>
          </a:bodyPr>
          <a:lstStyle/>
          <a:p>
            <a:r>
              <a:rPr lang="ru-RU" sz="1300" dirty="0"/>
              <a:t> </a:t>
            </a:r>
            <a:r>
              <a:rPr lang="ru-RU" sz="1300" dirty="0" smtClean="0"/>
              <a:t>Люксембург - унитарное государство. Страна разделена на 3 округа, округа, в свою очередь, - на кантоны. Представительных органов в этих административных единицах нет, и функции местной администрации исполняются высшими должностными лицами, назначаемыми Правительством: в округах- комиссарами, в кантонах - бургомистрами.</a:t>
            </a:r>
          </a:p>
          <a:p>
            <a:r>
              <a:rPr lang="ru-RU" sz="1300" dirty="0" smtClean="0"/>
              <a:t> Действующая Конституция Люксембурга принята 17 октября 1868 г. С тех пор в нее были внесены важные изменения. Так, в 1919 г. было установлено, что суверенная власть исходит от народа, аннулированы все секретные договоры, введено всеобщее избирательное право на основе пропорционального представительства. В 1948 г. был существенно расширен список демократических прав и свобод граждан Люксембурга. В частности, провозглашались новые социально-экономические свободы. Декларация о пересмотре Конституции от 29 апреля 1954 г. предоставила Правительству право при желании отказаться от части национального суверенитета и передать его так называемым наднациональным органам. "Осуществление прерогатив, - было записано в законе, - предоставленных Конституцией законодательной, исполнительной и судебной властям, может быть временно возложено на учреждения международного права". Конституция 1868 г. объявила Великое Герцогство Люксембург конституционной монархией.</a:t>
            </a:r>
          </a:p>
          <a:p>
            <a:r>
              <a:rPr lang="ru-RU" sz="1300" dirty="0" smtClean="0"/>
              <a:t> Главой государства является Великий герцог. Полномочия его были весьма обширны. Однако поправки к Конституции, внесенные в 1919 г., существенно урезали его права. Великий герцог представляет страну во внешних сношениях, заключает международные договоры, имеет право с согласия парламента объявлять войну и заключать мир. Он назначает и увольняет членов правительства. В определенной мере он участвует в осуществлении законодательной власти путем реализации своего права законодательной инициативы, утверждения и обнародования принятых законов. Великому герцогу принадлежит также ряд прав в отношении парламента. Он открывает и закрывает его сессии, может отложить его заседания, а в случае необходимости - созвать чрезвычайную сессию; он вправе распустить парламент. Великий герцог назначает министров. Ему принадлежат также некоторые судебные полномочия.</a:t>
            </a:r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789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Государственное устройство страны.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5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Законодательная власть осуществляется парламентом Люксембурга Палатой депутатов. Это представительный однопалатный орган, избираемый сроком на 5 лет путем всеобщих выборов на основе пропорционального представительства. В составе Палаты депутатов 60 членов. Главная ее функция- принятие законов. Процедура принятия законов следующая: прежде чем поставить на голосование тот или иной законопроект, Палата депутатов должна направить его для рассмотрения в специально созданные секции. После того как члены секции дадут свое заключение, законопроект выносится на голосование. В случае принятия закона Палатой депутатов он должен быть утвержден Великим герцогом и подписан министром, к компетенции которого относится. По общему правилу, закон считается вступившим в силу через три дня после его опубликования.</a:t>
            </a:r>
          </a:p>
          <a:p>
            <a:r>
              <a:rPr lang="ru-RU" sz="4000" dirty="0" smtClean="0"/>
              <a:t> Правительство Люксембурга осуществляет исполнительную власть, формально принадлежащую Великому герцогу. Фактически оно проводит всю внутреннюю и внешнюю политику. Правительство состоит из председателя, который именуется Государственным министром, и министров. Правительство должно состоять не менее чем из 3 человек. Члены Правительства не могут быть депутатами парламента. Каждый министр, как правило, руководит несколькими министерствами. За свою деятельность Правительство отвечает перед Палатой депутатов.</a:t>
            </a:r>
          </a:p>
          <a:p>
            <a:r>
              <a:rPr lang="ru-RU" sz="4000" dirty="0" smtClean="0"/>
              <a:t> С целью оказания помощи Правительству государством создан институт советников Правительства.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050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В структуре государственных органов Люксембурга весьма заметную роль играет Государственный совет. В его составе высшие должностные лица суда и прокуратуры и наиболее высокопоставленные чиновники. Члены Совета назначаются Великим герцогом пожизненно, однако он вправе отстранить их от должности, указав мотивы своего решения. Наиболее важные функции Совета - рассмотрение и обсуждение законопроектов и административная юрисдикция. Любой законопроект, прежде чем он поступит в Палату депутатов, должен быть рассмотрен Государственным советом. Совет высказывает свое мнение о законопроекте и передает его Великому герцогу, который в свою очередь направляет проект в Палату депутатов. Государственный совет не только обладает правом выразить свое мнение по законопроекту, ему также принадлежит право отлагательного вето. Государственный совет является высшим органом по рассмотрению административных дел: он разбирает жалобы на действия должностных лиц, применяет дисциплинарные наказания к государственным служащим, рассматривает административные споры.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8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Люксембург принадлежит к романо-германской правовой семье. Его современная правовая система в основных чертах сложилась после образования самостоятельного государства (1815). Существенное влияние на развитие права и судебной системы оказали конкретные исторические условия, предшествовавшие получению Люксембургом независимости, а также позднейшие события в истории государства: в 1794-1814 гг. территория страны была оккупирована Францией, и на ней действовали французские законы; долгие десятилетия Люксембург был связан таможенными и другими союзами с Бельгией либо германскими государствами; в 1815-1890 гг. находился в личной унии с Нидерландами; с 1948 г. он входит вместе с Бельгией и Нидерландами в экономическое объединение Бенилюкс. После образования самостоятельного государства в Люксембурге продолжали действовать Гражданский кодекс Наполеона 1804 г. и другие французские кодексы. Лишь со временем некоторые из них были заменены новыми законодательными актами, нередко, однако, ориентированными на те же французские кодексы. Правовые отношения в Люксембурге регламентируются не только принимаемыми парламентом законодательными актами, но и постановлениями, издаваемыми Великим герцогом в порядке делегированного законодательства.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система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49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17443"/>
          </a:xfrm>
        </p:spPr>
        <p:txBody>
          <a:bodyPr>
            <a:noAutofit/>
          </a:bodyPr>
          <a:lstStyle/>
          <a:p>
            <a:r>
              <a:rPr lang="ru-RU" sz="1300" dirty="0" smtClean="0"/>
              <a:t> Гражданский кодекс Наполеона продолжает действовать в Люксембурге, причем здесь он подвергся даже меньшим исправлениям и дополнениям, чем в самой Франции. Это относится, в частности, к положениям о браке, семье, наследовании и др. Лишь в нормах, регулирующих вопросы движимого имущества, кредита и некоторые другие, люксембургский законодатель отступил от его первоначальных положений. Также продолжает действовать в Люксембурге Торговый кодекс Франции 1807 г. За исключением некоторых разделов, которые не подверглись сколь-нибудь заметным изменениям, большинство его положений, как и во Франции, было со временем весьма существенно преобразовано. В частности, начиная с 1915 г. издан ряд законов, регулирующих деятельность акционерных обществ, которые составлялись под явным воздействием бельгийского законодательства. Вместе с тем люксембургские законы по вопросам деятельности сельскохозяйственных кооперативов (1900, 1915, 1945) признаются совершенно самостоятельными. Мало того, они оказали известное влияние на право других государств. В 1973 г. проведена существенная реформа всего законодательства о компаниях. Довольно большое развитие уже в XX в. в стране получило социальное законодательство. В 1901-1911 гг. введено страхование от болезней, от несчастных случаев на производстве, выплата пенсий по инвалидности и по старости, в 1921 г. - выплата (в течение некоторого времени) пособий при "вынужденной безработице" для некоторых профессиональных групп, впоследствии постепенно распространившаяся на более широкие слои населения. В 1925 г. был издан Кодекс социального страхования. Трудовые отношения служащих частных учреждений регулируются особым законом 1919 г. (с последующими изменениями 1937, 1962 гг. и др.). В 1945 г. издан Указ Великого герцога об учреждении национальной согласительной службы, надзирающей за заключением и выполнением коллективных трудовых договоров, а в 1965 г. издан Закон о коллективных трудовых договорах, подробно регулирующий все связанные с этим вопросы. Закон об индивидуальных трудовых договорах 1980 г. требует, чтобы увольнение работника было "справедливым", а не произвольным. Закон о коллективных увольнениях 1982 г. вводит их согласование с органами рабочего представительства на предприятиях. В 1987 г. законодательно установлена единая система пенсионного обеспечения, охватывающая не только наемных работников, но и ремесленников, торговцев, бизнесменов и фермеров.</a:t>
            </a:r>
          </a:p>
          <a:p>
            <a:r>
              <a:rPr lang="ru-RU" sz="1300" dirty="0" smtClean="0"/>
              <a:t> За последние годы в Люксембурге приняты решительные законодательные меры по охране окружающей среды. </a:t>
            </a:r>
            <a:endParaRPr lang="ru-RU" sz="1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Гражданское и смежные с ним отрасли права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66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1983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Страна Люксембург</vt:lpstr>
      <vt:lpstr>Презентация PowerPoint</vt:lpstr>
      <vt:lpstr>Презентация PowerPoint</vt:lpstr>
      <vt:lpstr>Презентация PowerPoint</vt:lpstr>
      <vt:lpstr>Государственное устройство страны.</vt:lpstr>
      <vt:lpstr>Презентация PowerPoint</vt:lpstr>
      <vt:lpstr>Презентация PowerPoint</vt:lpstr>
      <vt:lpstr>Правовая система страны.</vt:lpstr>
      <vt:lpstr>Гражданское и смежные с ним отрасли права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Люксембург</dc:title>
  <dc:creator>Жанна</dc:creator>
  <cp:lastModifiedBy>Жанна</cp:lastModifiedBy>
  <cp:revision>5</cp:revision>
  <dcterms:created xsi:type="dcterms:W3CDTF">2014-10-02T16:01:45Z</dcterms:created>
  <dcterms:modified xsi:type="dcterms:W3CDTF">2014-10-02T16:46:49Z</dcterms:modified>
</cp:coreProperties>
</file>