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75" r:id="rId3"/>
    <p:sldId id="274" r:id="rId4"/>
    <p:sldId id="257" r:id="rId5"/>
    <p:sldId id="263" r:id="rId6"/>
    <p:sldId id="270" r:id="rId7"/>
    <p:sldId id="262" r:id="rId8"/>
    <p:sldId id="260" r:id="rId9"/>
    <p:sldId id="265" r:id="rId10"/>
    <p:sldId id="259" r:id="rId11"/>
    <p:sldId id="268" r:id="rId12"/>
    <p:sldId id="266" r:id="rId13"/>
    <p:sldId id="267" r:id="rId14"/>
    <p:sldId id="261" r:id="rId15"/>
    <p:sldId id="264" r:id="rId16"/>
    <p:sldId id="271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7912" autoAdjust="0"/>
  </p:normalViewPr>
  <p:slideViewPr>
    <p:cSldViewPr>
      <p:cViewPr varScale="1">
        <p:scale>
          <a:sx n="106" d="100"/>
          <a:sy n="106" d="100"/>
        </p:scale>
        <p:origin x="-1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3C7F3-2CE0-4B64-8925-75D518AE4D28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4C6F7-FC6F-4EF9-84A0-CEA153C242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4C6F7-FC6F-4EF9-84A0-CEA153C2421D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6EA6-A194-4129-9D50-9653DCF89220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7867-5793-4C77-B76B-C2329AE77D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6EA6-A194-4129-9D50-9653DCF89220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7867-5793-4C77-B76B-C2329AE77D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6EA6-A194-4129-9D50-9653DCF89220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7867-5793-4C77-B76B-C2329AE77D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6EA6-A194-4129-9D50-9653DCF89220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7867-5793-4C77-B76B-C2329AE77D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6EA6-A194-4129-9D50-9653DCF89220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7867-5793-4C77-B76B-C2329AE77D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6EA6-A194-4129-9D50-9653DCF89220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7867-5793-4C77-B76B-C2329AE77D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6EA6-A194-4129-9D50-9653DCF89220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7867-5793-4C77-B76B-C2329AE77D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6EA6-A194-4129-9D50-9653DCF89220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7867-5793-4C77-B76B-C2329AE77D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6EA6-A194-4129-9D50-9653DCF89220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7867-5793-4C77-B76B-C2329AE77D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6EA6-A194-4129-9D50-9653DCF89220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7867-5793-4C77-B76B-C2329AE77D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6EA6-A194-4129-9D50-9653DCF89220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7867-5793-4C77-B76B-C2329AE77D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6EA6-A194-4129-9D50-9653DCF89220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A7867-5793-4C77-B76B-C2329AE77D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344816" cy="1800200"/>
          </a:xfrm>
        </p:spPr>
        <p:txBody>
          <a:bodyPr>
            <a:noAutofit/>
          </a:bodyPr>
          <a:lstStyle/>
          <a:p>
            <a:r>
              <a:rPr lang="ru-RU" sz="3600" b="1" i="1" u="sng" spc="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Микрогосударства</a:t>
            </a:r>
            <a:r>
              <a:rPr lang="ru-RU" sz="3600" b="1" i="1" u="sng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Западной Европы:</a:t>
            </a:r>
            <a:br>
              <a:rPr lang="ru-RU" sz="3600" b="1" i="1" u="sng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u="sng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Сан-Марино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4725144"/>
            <a:ext cx="2624336" cy="1752600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</a:rPr>
              <a:t>Презентацию подготовил:</a:t>
            </a:r>
          </a:p>
          <a:p>
            <a:r>
              <a:rPr lang="ru-RU" sz="2000" i="1" dirty="0" smtClean="0">
                <a:solidFill>
                  <a:srgbClr val="7030A0"/>
                </a:solidFill>
              </a:rPr>
              <a:t>ученик 10 класса </a:t>
            </a:r>
            <a:r>
              <a:rPr lang="en-US" sz="2000" i="1" dirty="0" smtClean="0">
                <a:solidFill>
                  <a:srgbClr val="7030A0"/>
                </a:solidFill>
              </a:rPr>
              <a:t>“</a:t>
            </a:r>
            <a:r>
              <a:rPr lang="ru-RU" sz="2000" i="1" dirty="0" smtClean="0">
                <a:solidFill>
                  <a:srgbClr val="7030A0"/>
                </a:solidFill>
              </a:rPr>
              <a:t>Б</a:t>
            </a:r>
            <a:r>
              <a:rPr lang="en-US" sz="2000" i="1" dirty="0" smtClean="0">
                <a:solidFill>
                  <a:srgbClr val="7030A0"/>
                </a:solidFill>
              </a:rPr>
              <a:t>”</a:t>
            </a:r>
            <a:endParaRPr lang="ru-RU" sz="2000" i="1" dirty="0" smtClean="0">
              <a:solidFill>
                <a:srgbClr val="7030A0"/>
              </a:solidFill>
            </a:endParaRPr>
          </a:p>
          <a:p>
            <a:r>
              <a:rPr lang="ru-RU" sz="2000" i="1" dirty="0" smtClean="0">
                <a:solidFill>
                  <a:srgbClr val="7030A0"/>
                </a:solidFill>
              </a:rPr>
              <a:t>Кочарян Ишхан</a:t>
            </a:r>
            <a:endParaRPr lang="ru-RU" sz="20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 descr="C:\Users\Вадим\Desktop\лол\98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983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 descr="C:\Users\Вадим\Desktop\лол\пячрт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3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 descr="C:\Users\Вадим\Desktop\лол\по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983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 descr="C:\Users\Вадим\Desktop\лол\п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983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 descr="C:\Users\Вадим\Desktop\лол\31264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3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 descr="C:\Users\Вадим\Desktop\лол\вль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983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 descr="C:\Users\Вадим\Desktop\лол\ячвпртячв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"/>
            <a:ext cx="9144000" cy="6853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адим\Desktop\лол\8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3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Вадим\Desktop\лол\мпротс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71"/>
            <a:ext cx="9144000" cy="6853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Вадим\Desktop\лол\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3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Вадим\Desktop\лол\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1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 descr="C:\Users\Вадим\Desktop\лол\ащ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072"/>
            <a:ext cx="9144000" cy="6867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 descr="C:\Users\Вадим\Desktop\лол\укго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16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 descr="C:\Users\Вадим\Desktop\лол\view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C:\Users\Вадим\Desktop\лол\968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 descr="C:\Users\Вадим\Desktop\лол\внгьг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3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</Words>
  <Application>Microsoft Office PowerPoint</Application>
  <PresentationFormat>Экран (4:3)</PresentationFormat>
  <Paragraphs>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Микрогосударства Западной Европы: Сан-Марино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Сан-Марино</dc:title>
  <dc:creator>Вадим</dc:creator>
  <cp:lastModifiedBy>Вадим</cp:lastModifiedBy>
  <cp:revision>6</cp:revision>
  <dcterms:created xsi:type="dcterms:W3CDTF">2014-09-14T12:23:30Z</dcterms:created>
  <dcterms:modified xsi:type="dcterms:W3CDTF">2014-09-14T13:16:17Z</dcterms:modified>
</cp:coreProperties>
</file>