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E9501-F4B0-418A-9688-A627298304C1}" type="datetimeFigureOut">
              <a:rPr lang="ru-RU" smtClean="0"/>
              <a:t>30.01.2015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970B6-8635-4EFF-ADAB-85EEE5368F98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E9501-F4B0-418A-9688-A627298304C1}" type="datetimeFigureOut">
              <a:rPr lang="ru-RU" smtClean="0"/>
              <a:t>30.01.2015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970B6-8635-4EFF-ADAB-85EEE5368F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E9501-F4B0-418A-9688-A627298304C1}" type="datetimeFigureOut">
              <a:rPr lang="ru-RU" smtClean="0"/>
              <a:t>30.01.2015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970B6-8635-4EFF-ADAB-85EEE5368F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E9501-F4B0-418A-9688-A627298304C1}" type="datetimeFigureOut">
              <a:rPr lang="ru-RU" smtClean="0"/>
              <a:t>30.01.2015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970B6-8635-4EFF-ADAB-85EEE5368F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E9501-F4B0-418A-9688-A627298304C1}" type="datetimeFigureOut">
              <a:rPr lang="ru-RU" smtClean="0"/>
              <a:t>30.01.2015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F69970B6-8635-4EFF-ADAB-85EEE5368F98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E9501-F4B0-418A-9688-A627298304C1}" type="datetimeFigureOut">
              <a:rPr lang="ru-RU" smtClean="0"/>
              <a:t>30.01.2015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970B6-8635-4EFF-ADAB-85EEE5368F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E9501-F4B0-418A-9688-A627298304C1}" type="datetimeFigureOut">
              <a:rPr lang="ru-RU" smtClean="0"/>
              <a:t>30.01.2015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970B6-8635-4EFF-ADAB-85EEE5368F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E9501-F4B0-418A-9688-A627298304C1}" type="datetimeFigureOut">
              <a:rPr lang="ru-RU" smtClean="0"/>
              <a:t>30.01.2015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970B6-8635-4EFF-ADAB-85EEE5368F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E9501-F4B0-418A-9688-A627298304C1}" type="datetimeFigureOut">
              <a:rPr lang="ru-RU" smtClean="0"/>
              <a:t>30.01.2015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970B6-8635-4EFF-ADAB-85EEE5368F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E9501-F4B0-418A-9688-A627298304C1}" type="datetimeFigureOut">
              <a:rPr lang="ru-RU" smtClean="0"/>
              <a:t>30.01.2015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970B6-8635-4EFF-ADAB-85EEE5368F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E9501-F4B0-418A-9688-A627298304C1}" type="datetimeFigureOut">
              <a:rPr lang="ru-RU" smtClean="0"/>
              <a:t>30.01.2015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970B6-8635-4EFF-ADAB-85EEE5368F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B0E9501-F4B0-418A-9688-A627298304C1}" type="datetimeFigureOut">
              <a:rPr lang="ru-RU" smtClean="0"/>
              <a:t>30.01.2015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69970B6-8635-4EFF-ADAB-85EEE5368F98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15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Ватикан</a:t>
            </a:r>
            <a:endParaRPr lang="ru-RU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Самое маленькое государство в мире.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5076056" y="5157192"/>
            <a:ext cx="36724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Учитель географии </a:t>
            </a:r>
          </a:p>
          <a:p>
            <a:r>
              <a:rPr lang="ru-RU" dirty="0" err="1" smtClean="0"/>
              <a:t>Рашевская</a:t>
            </a:r>
            <a:r>
              <a:rPr lang="ru-RU" dirty="0" smtClean="0"/>
              <a:t> М.Н. ГБОУ СОШ № 892 г. Москва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5378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7754713" cy="470556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Географическое положение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99248" y="3422210"/>
            <a:ext cx="7977208" cy="3103134"/>
          </a:xfrm>
        </p:spPr>
        <p:txBody>
          <a:bodyPr>
            <a:normAutofit fontScale="77500" lnSpcReduction="20000"/>
          </a:bodyPr>
          <a:lstStyle/>
          <a:p>
            <a:endParaRPr lang="ru-RU" dirty="0"/>
          </a:p>
          <a:p>
            <a:r>
              <a:rPr lang="ru-RU" dirty="0"/>
              <a:t>Миниатюрное государство Ватикан расположено в западной части столицы Италии - Рима, на холме Монте-Ватикана. Территория Ватикана, почти по всему периметру окруженная средневековыми стенами, включает культовый и дворцовый комплексы, сады, музеи, картинные галереи и административные здания. Формально итальянско-</a:t>
            </a:r>
            <a:r>
              <a:rPr lang="ru-RU" dirty="0" err="1"/>
              <a:t>ватиканская</a:t>
            </a:r>
            <a:r>
              <a:rPr lang="ru-RU" dirty="0"/>
              <a:t> граница проходит через площадь Св. Петра, но она никак не обозначена на местности. На принципах экстерриториальности Ватикану принадлежит ряд объектов и учреждений, расположенных вне его границ, в </a:t>
            </a:r>
            <a:r>
              <a:rPr lang="ru-RU" dirty="0" err="1"/>
              <a:t>т.ч</a:t>
            </a:r>
            <a:r>
              <a:rPr lang="ru-RU" dirty="0"/>
              <a:t>. базилика Сан-Джованни-ин-</a:t>
            </a:r>
            <a:r>
              <a:rPr lang="ru-RU" dirty="0" err="1"/>
              <a:t>Латерано</a:t>
            </a:r>
            <a:r>
              <a:rPr lang="ru-RU" dirty="0"/>
              <a:t> в Риме другие знаменитые церкви Рима, радиостанция в Санта-Мария-</a:t>
            </a:r>
            <a:r>
              <a:rPr lang="ru-RU" dirty="0" err="1"/>
              <a:t>ди</a:t>
            </a:r>
            <a:r>
              <a:rPr lang="ru-RU" dirty="0"/>
              <a:t>-Галерея, летняя резиденция папы в </a:t>
            </a:r>
            <a:r>
              <a:rPr lang="ru-RU" dirty="0" err="1"/>
              <a:t>Кастель-Гандольфо</a:t>
            </a:r>
            <a:r>
              <a:rPr lang="ru-RU" dirty="0"/>
              <a:t>. Такой же статус имеют учебные заведения: Папский григорианский университет "</a:t>
            </a:r>
            <a:r>
              <a:rPr lang="ru-RU" dirty="0" err="1"/>
              <a:t>Григорианум</a:t>
            </a:r>
            <a:r>
              <a:rPr lang="ru-RU" dirty="0"/>
              <a:t>" (основан в 1553 году), Университет папы Урбана (основан в 1627 году), Папский </a:t>
            </a:r>
            <a:r>
              <a:rPr lang="ru-RU" dirty="0" err="1"/>
              <a:t>латеранский</a:t>
            </a:r>
            <a:r>
              <a:rPr lang="ru-RU" dirty="0"/>
              <a:t> университет (основан в 1824 году), Папский университет св. Фомы Аквинского "</a:t>
            </a:r>
            <a:r>
              <a:rPr lang="ru-RU" dirty="0" err="1"/>
              <a:t>Ангеликум</a:t>
            </a:r>
            <a:r>
              <a:rPr lang="ru-RU" dirty="0"/>
              <a:t>" (основан в 1909 году) и Папский </a:t>
            </a:r>
            <a:r>
              <a:rPr lang="ru-RU" dirty="0" err="1"/>
              <a:t>салезианский</a:t>
            </a:r>
            <a:r>
              <a:rPr lang="ru-RU" dirty="0"/>
              <a:t> университет (основан в 1940 году). Кроме того, Ватикан имеет земельные владения в Италии и Испании.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906892"/>
            <a:ext cx="3048000" cy="24079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892" y="902291"/>
            <a:ext cx="2952327" cy="240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814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665" y="3645024"/>
            <a:ext cx="903649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Свое название Ватикан получил от названия холма Mons Vaticanus, с латинского </a:t>
            </a:r>
            <a:r>
              <a:rPr lang="ru-RU" dirty="0" err="1" smtClean="0"/>
              <a:t>vaticinia</a:t>
            </a:r>
            <a:r>
              <a:rPr lang="ru-RU" dirty="0" smtClean="0"/>
              <a:t> - "место гаданий". Это церковное государство - самое маленькое в мире. В Ватикане нет постоянного населения. Расположенный в западной части Рима Ватикан является резиденцией папы римского, высших органов управления римско-католической церкви и служащих ватиканских учреждений. Ватиканское подданство имеют около тысячи человек. Ватикан не имеет никакой налоговой системы и импортирует все товары, предоставляя торговцам соответствующие разрешения. Все граждане Ватикана, высшие должностные лица римской курии, все духовные и светские сотрудники папской администрации, а также члены семей последних, имеют право покупать товары по более низким, чем в Риме, ценам.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88378"/>
            <a:ext cx="4680520" cy="35103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22022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3933056"/>
            <a:ext cx="7767021" cy="644729"/>
          </a:xfrm>
        </p:spPr>
        <p:txBody>
          <a:bodyPr/>
          <a:lstStyle/>
          <a:p>
            <a:r>
              <a:rPr lang="ru-RU" dirty="0" smtClean="0"/>
              <a:t>Глава Ватикана – Папа Римский</a:t>
            </a:r>
            <a:endParaRPr lang="ru-RU" dirty="0"/>
          </a:p>
        </p:txBody>
      </p:sp>
      <p:pic>
        <p:nvPicPr>
          <p:cNvPr id="5" name="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4" b="1734"/>
          <a:stretch>
            <a:fillRect/>
          </a:stretch>
        </p:blipFill>
        <p:spPr>
          <a:xfrm rot="240000">
            <a:off x="1741964" y="111157"/>
            <a:ext cx="4876302" cy="367653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4797152"/>
            <a:ext cx="8568952" cy="1944216"/>
          </a:xfrm>
        </p:spPr>
        <p:txBody>
          <a:bodyPr/>
          <a:lstStyle/>
          <a:p>
            <a:r>
              <a:rPr lang="ru-RU" dirty="0"/>
              <a:t>Глава Ватикана - Папа Римский - избирается пожизненно тайным голосованием на коллегии кардиналов (конклаве), обладает верховной законодательной, исполнительной и судебной властью. Высший законодательный орган Ватикана - однопалатный Папский совет. 16 октября 1978 года на папский престол был избран поляк </a:t>
            </a:r>
            <a:r>
              <a:rPr lang="ru-RU" dirty="0" err="1"/>
              <a:t>Кароль</a:t>
            </a:r>
            <a:r>
              <a:rPr lang="ru-RU" dirty="0"/>
              <a:t> </a:t>
            </a:r>
            <a:r>
              <a:rPr lang="ru-RU" dirty="0" err="1"/>
              <a:t>Войтыла</a:t>
            </a:r>
            <a:r>
              <a:rPr lang="ru-RU" dirty="0"/>
              <a:t> - первый в истории папа-славянин и первый за 455 лет папа </a:t>
            </a:r>
            <a:r>
              <a:rPr lang="ru-RU" dirty="0" err="1"/>
              <a:t>неитальянец</a:t>
            </a:r>
            <a:r>
              <a:rPr lang="ru-RU" dirty="0"/>
              <a:t> (Иоанн Павел II). После его кончины в 2005 году на папский престол вступил кардинал Йозеф Ратцингер, принявший имя Бенедикт XVI.</a:t>
            </a:r>
          </a:p>
        </p:txBody>
      </p:sp>
    </p:spTree>
    <p:extLst>
      <p:ext uri="{BB962C8B-B14F-4D97-AF65-F5344CB8AC3E}">
        <p14:creationId xmlns:p14="http://schemas.microsoft.com/office/powerpoint/2010/main" val="3710681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756263" cy="105425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Особенности жизненного устройства Ватикана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0" y="1844824"/>
            <a:ext cx="3960440" cy="4176464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ru-RU" dirty="0"/>
          </a:p>
          <a:p>
            <a:r>
              <a:rPr lang="ru-RU" sz="1400" dirty="0"/>
              <a:t>Транспортное движение на узких улочках Ватикана не значительно. </a:t>
            </a:r>
            <a:r>
              <a:rPr lang="ru-RU" sz="1400" dirty="0" err="1"/>
              <a:t>Ватиканские</a:t>
            </a:r>
            <a:r>
              <a:rPr lang="ru-RU" sz="1400" dirty="0"/>
              <a:t> номера имеют только автомобили самого папы, кардиналов, высших светских сановников римской курии, а также личный транспорт граждан Ватикана. Частные автомашины духовных и светских сотрудников ездят с римскими номерами. 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4294967295"/>
          </p:nvPr>
        </p:nvSpPr>
        <p:spPr>
          <a:xfrm>
            <a:off x="4788024" y="2132856"/>
            <a:ext cx="4427984" cy="417646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ru-RU" sz="1400" dirty="0"/>
              <a:t>Бюджет государства ежегодно пополняется за счет доходов от туризма, церковных пожертвований со всего мира, доходов от размещения капиталов в иностранных банках, земельной аренды и продажи почтовых марок. </a:t>
            </a:r>
            <a:r>
              <a:rPr lang="ru-RU" sz="1400" dirty="0" smtClean="0"/>
              <a:t>Дополнительные </a:t>
            </a:r>
            <a:r>
              <a:rPr lang="ru-RU" sz="1400" dirty="0"/>
              <a:t>доходы приносит </a:t>
            </a:r>
            <a:r>
              <a:rPr lang="ru-RU" sz="1400" dirty="0" err="1"/>
              <a:t>чеканска</a:t>
            </a:r>
            <a:r>
              <a:rPr lang="ru-RU" sz="1400" dirty="0"/>
              <a:t> собственной монеты и памятных медалей. В Ватикане есть свой </a:t>
            </a:r>
            <a:r>
              <a:rPr lang="ru-RU" sz="1400" dirty="0" smtClean="0"/>
              <a:t>вокзал. </a:t>
            </a:r>
            <a:r>
              <a:rPr lang="ru-RU" sz="1400" dirty="0"/>
              <a:t>Кроме того, Ватикан имеет собственную радиостанцию, а с 1929 года издает газету "</a:t>
            </a:r>
            <a:r>
              <a:rPr lang="ru-RU" sz="1400" dirty="0" err="1"/>
              <a:t>L'Osservatore</a:t>
            </a:r>
            <a:r>
              <a:rPr lang="ru-RU" sz="1400" dirty="0"/>
              <a:t> </a:t>
            </a:r>
            <a:r>
              <a:rPr lang="ru-RU" sz="1400" dirty="0" err="1"/>
              <a:t>Romano</a:t>
            </a:r>
            <a:r>
              <a:rPr lang="ru-RU" sz="1400" dirty="0"/>
              <a:t>". </a:t>
            </a:r>
            <a:r>
              <a:rPr lang="ru-RU" sz="1400" dirty="0" err="1"/>
              <a:t>Ватиканская</a:t>
            </a:r>
            <a:r>
              <a:rPr lang="ru-RU" sz="1400" dirty="0"/>
              <a:t> аптека знаменита тем, что в ней есть все лекарства, какие только изготавливаются в мире.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4997482"/>
            <a:ext cx="2643270" cy="173611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208784"/>
            <a:ext cx="3299357" cy="2540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300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077072"/>
            <a:ext cx="7767021" cy="644729"/>
          </a:xfrm>
        </p:spPr>
        <p:txBody>
          <a:bodyPr>
            <a:normAutofit fontScale="90000"/>
          </a:bodyPr>
          <a:lstStyle/>
          <a:p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Белый дым</a:t>
            </a:r>
            <a:endParaRPr lang="ru-RU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3" r="2703"/>
          <a:stretch>
            <a:fillRect/>
          </a:stretch>
        </p:blipFill>
        <p:spPr>
          <a:xfrm rot="246642">
            <a:off x="287617" y="627189"/>
            <a:ext cx="4201169" cy="31669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7544" y="4365104"/>
            <a:ext cx="8208911" cy="1656184"/>
          </a:xfrm>
        </p:spPr>
        <p:txBody>
          <a:bodyPr>
            <a:noAutofit/>
          </a:bodyPr>
          <a:lstStyle/>
          <a:p>
            <a:endParaRPr lang="ru-RU" sz="2000" dirty="0"/>
          </a:p>
          <a:p>
            <a:r>
              <a:rPr lang="ru-RU" sz="2000" dirty="0"/>
              <a:t>Сикстинская капелла обычно открыта для туристов и закрывается только в то время, когда в Ватикане идет процедура избрания нового папы римского коллегией кардиналов. По традиции, о результатах голосования извещает столб дыма от сжигаемых </a:t>
            </a:r>
            <a:r>
              <a:rPr lang="ru-RU" sz="2000" dirty="0" smtClean="0"/>
              <a:t>бюллетеней. </a:t>
            </a:r>
            <a:r>
              <a:rPr lang="ru-RU" sz="2000" dirty="0"/>
              <a:t>Если решение не принято, то над капеллой вздымается черный дым, если же папа избран - белый. Цвет дыму придают особые вещества, добавляемые в жаровню.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0438">
            <a:off x="4932039" y="720900"/>
            <a:ext cx="3963144" cy="3179951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388094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340768"/>
            <a:ext cx="84249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В стране преобладает субтропическая растительность. Здесь располагается большое количество чудесных садов, а также на территории произрастают кедры, сосны, кипарисы, самшит, пальмы, оливы, магнолии, плющ.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547664" y="260648"/>
            <a:ext cx="57976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Флора Ватикана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64207"/>
            <a:ext cx="3165204" cy="23739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012912"/>
            <a:ext cx="2729880" cy="1819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2744461"/>
            <a:ext cx="2975992" cy="22133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206" y="5050779"/>
            <a:ext cx="2374466" cy="17820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2753098"/>
            <a:ext cx="1471401" cy="21961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5796136" y="5060589"/>
            <a:ext cx="3001432" cy="17483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2147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412776"/>
            <a:ext cx="84969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 В стране распространены мелкие хищники, такие, как ласка, куница и грызуны, местами встречаются кабаны и волки. Среди пернатых водятся орлы, стервятники, куропатки, перепел. Много ядовитых змей и скорпионов, а также бабочек и жуков.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547664" y="332656"/>
            <a:ext cx="57262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Фауна Ватикана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736215"/>
            <a:ext cx="2411760" cy="20600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012" y="4869160"/>
            <a:ext cx="2462808" cy="18471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2792740"/>
            <a:ext cx="2851240" cy="19469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3733" y="4872003"/>
            <a:ext cx="2543944" cy="1812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5694" y="2792740"/>
            <a:ext cx="3082590" cy="19266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5694" y="4861814"/>
            <a:ext cx="2794846" cy="18617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7254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852936"/>
            <a:ext cx="9237978" cy="10618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3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Спасибо за Внимание!</a:t>
            </a:r>
            <a:endParaRPr lang="ru-RU" sz="63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40427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</TotalTime>
  <Words>681</Words>
  <Application>Microsoft Office PowerPoint</Application>
  <PresentationFormat>Экран (4:3)</PresentationFormat>
  <Paragraphs>22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Апекс</vt:lpstr>
      <vt:lpstr>Ватикан</vt:lpstr>
      <vt:lpstr>Географическое положение</vt:lpstr>
      <vt:lpstr>Презентация PowerPoint</vt:lpstr>
      <vt:lpstr>Глава Ватикана – Папа Римский</vt:lpstr>
      <vt:lpstr>Особенности жизненного устройства Ватикана</vt:lpstr>
      <vt:lpstr>Белый дым</vt:lpstr>
      <vt:lpstr>Презентация PowerPoint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Ватикан</dc:title>
  <dc:creator>Пользователь</dc:creator>
  <cp:lastModifiedBy>Галина Михайловна</cp:lastModifiedBy>
  <cp:revision>2</cp:revision>
  <dcterms:created xsi:type="dcterms:W3CDTF">2014-09-21T09:41:33Z</dcterms:created>
  <dcterms:modified xsi:type="dcterms:W3CDTF">2015-01-30T09:24:26Z</dcterms:modified>
</cp:coreProperties>
</file>