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7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0E0C-6212-44FE-A4D7-829A712BF37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47C3-F711-40EC-B303-C27C1E8A0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Нашествие с Востока на Русь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36108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166" y="5429264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Презентацию подготовила </a:t>
            </a:r>
          </a:p>
          <a:p>
            <a:pPr algn="ctr"/>
            <a:r>
              <a:rPr lang="ru-RU" sz="2000" b="1" dirty="0" smtClean="0"/>
              <a:t>учитель высшей категории</a:t>
            </a:r>
          </a:p>
          <a:p>
            <a:pPr algn="ctr"/>
            <a:r>
              <a:rPr lang="ru-RU" sz="2000" b="1" dirty="0" smtClean="0"/>
              <a:t>Косырева О.А.</a:t>
            </a:r>
          </a:p>
          <a:p>
            <a:pPr algn="ctr"/>
            <a:r>
              <a:rPr lang="ru-RU" sz="2000" b="1" dirty="0" smtClean="0"/>
              <a:t>МОУ Уральская СОШ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86710" y="571501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2013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Стенобитные орудия монголов</a:t>
            </a:r>
            <a:endParaRPr lang="ru-RU" sz="4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4929222" cy="313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30" y="2857496"/>
            <a:ext cx="4643470" cy="38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Вооружение </a:t>
            </a:r>
            <a:r>
              <a:rPr lang="ru-RU" b="1" dirty="0" err="1" smtClean="0">
                <a:solidFill>
                  <a:srgbClr val="FF0000"/>
                </a:solidFill>
              </a:rPr>
              <a:t>татаро-монгол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4262173" cy="548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1" y="925504"/>
            <a:ext cx="3071834" cy="55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3521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Цели урока:</a:t>
            </a:r>
            <a:endParaRPr lang="ru-RU" sz="4800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/>
              <a:t>Познакомить учащихся с ходом монгольского нашествия; подвести учащихся к пониманию того, каковы причины поражения русских княжеств от войск Батыя.</a:t>
            </a:r>
          </a:p>
          <a:p>
            <a:pPr lvl="0"/>
            <a:r>
              <a:rPr lang="ru-RU" dirty="0" smtClean="0"/>
              <a:t>Совершенствовать навыки работы с картой, продолжить формирование умений анализировать исторические документы, исследовать причины событий.</a:t>
            </a:r>
          </a:p>
          <a:p>
            <a:pPr lvl="0"/>
            <a:r>
              <a:rPr lang="ru-RU" dirty="0" smtClean="0"/>
              <a:t>Формирование чувства сопереживания, гордости и уважения к подвигам предков.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85728"/>
            <a:ext cx="5800708" cy="600079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В </a:t>
            </a:r>
            <a:r>
              <a:rPr lang="en-US" dirty="0" smtClean="0"/>
              <a:t>XII</a:t>
            </a:r>
            <a:r>
              <a:rPr lang="ru-RU" dirty="0" smtClean="0"/>
              <a:t> веке монгольские племена кочевали в степях Забайкалья и северной части современной Монголии. Главным занятием монголов было кочевое скотоводство. Земледелия монголы не знали. Жилище монголов представляло собой юрту (войлочный шатер сборной конструкции). При переезде с места на место юрта ставилась на повозку. На установку юрты тратилось не более часа, а на ее разборку и того меньше.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0024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Конструкция юрты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14942" y="1714488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 переезде с места на место юрта ставилась на повозку. На установку юрты тратилось не более часа, а на ее разборку и того меньше.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85728"/>
            <a:ext cx="4514824" cy="62865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Огромное монгольское войско отличалось высокой боеспособностью, жизненной дисциплиной, четкой организацией. Армия делилась на десятки, сотни, тысячи, а высшей единицей считался один тысячный отряд – </a:t>
            </a:r>
            <a:r>
              <a:rPr lang="ru-RU" b="1" dirty="0" err="1" smtClean="0">
                <a:solidFill>
                  <a:srgbClr val="00B050"/>
                </a:solidFill>
              </a:rPr>
              <a:t>тумен</a:t>
            </a:r>
            <a:r>
              <a:rPr lang="ru-RU" b="1" dirty="0" smtClean="0">
                <a:solidFill>
                  <a:srgbClr val="00B050"/>
                </a:solidFill>
              </a:rPr>
              <a:t> (тьма). В войске поддерживалась строгая дисциплина.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817" y="857232"/>
            <a:ext cx="453806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Огромное монгольское войско </a:t>
            </a:r>
            <a:r>
              <a:rPr lang="ru-RU" sz="3200" b="1" dirty="0" smtClean="0">
                <a:latin typeface="Comic Sans MS" pitchFamily="66" charset="0"/>
              </a:rPr>
              <a:t>отличалось высокой боеспособностью, жизненной дисциплиной, четкой организацией.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5318331" cy="353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Воины и военачальники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928802"/>
            <a:ext cx="5786478" cy="418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У Русского государства появился опасный сосед.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7072362" cy="39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423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Причины военных успехов монголов:</a:t>
            </a:r>
          </a:p>
          <a:p>
            <a:r>
              <a:rPr lang="ru-RU" dirty="0" smtClean="0"/>
              <a:t>Четкая структура монгольского войска.</a:t>
            </a:r>
          </a:p>
          <a:p>
            <a:r>
              <a:rPr lang="ru-RU" dirty="0" smtClean="0"/>
              <a:t>Единое командование.</a:t>
            </a:r>
          </a:p>
          <a:p>
            <a:r>
              <a:rPr lang="ru-RU" dirty="0" smtClean="0"/>
              <a:t>Жесточайшая дисциплина.</a:t>
            </a:r>
          </a:p>
          <a:p>
            <a:r>
              <a:rPr lang="ru-RU" dirty="0" smtClean="0"/>
              <a:t> Коллективная ответственность за  поведение в бою.</a:t>
            </a:r>
          </a:p>
          <a:p>
            <a:r>
              <a:rPr lang="ru-RU" dirty="0" smtClean="0"/>
              <a:t> Особые приемы боя: ложное отступление.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267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Нашествие с Востока на Русь</vt:lpstr>
      <vt:lpstr>Слайд 2</vt:lpstr>
      <vt:lpstr>Слайд 3</vt:lpstr>
      <vt:lpstr>Конструкция юрты</vt:lpstr>
      <vt:lpstr>Слайд 5</vt:lpstr>
      <vt:lpstr>Огромное монгольское войско отличалось высокой боеспособностью, жизненной дисциплиной, четкой организацией.</vt:lpstr>
      <vt:lpstr>Воины и военачальники</vt:lpstr>
      <vt:lpstr>У Русского государства появился опасный сосед.</vt:lpstr>
      <vt:lpstr>Слайд 9</vt:lpstr>
      <vt:lpstr>Стенобитные орудия монголов</vt:lpstr>
      <vt:lpstr>Вооружение татаро-монгол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Нашествие с востока</dc:title>
  <dc:subject>урок в 6 классе</dc:subject>
  <dc:creator>Косырева О.А.</dc:creator>
  <cp:lastModifiedBy>Admin</cp:lastModifiedBy>
  <cp:revision>22</cp:revision>
  <dcterms:created xsi:type="dcterms:W3CDTF">2013-03-09T05:21:37Z</dcterms:created>
  <dcterms:modified xsi:type="dcterms:W3CDTF">2013-11-05T15:05:04Z</dcterms:modified>
</cp:coreProperties>
</file>