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304" r:id="rId3"/>
    <p:sldId id="257" r:id="rId4"/>
    <p:sldId id="258" r:id="rId5"/>
    <p:sldId id="305" r:id="rId6"/>
    <p:sldId id="328" r:id="rId7"/>
    <p:sldId id="30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08CCC-A8A8-483A-91DD-54ABCDCC51D9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978E8-0A6B-43E3-9FC2-8769BD7E8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500990" cy="1214446"/>
          </a:xfrm>
        </p:spPr>
        <p:txBody>
          <a:bodyPr>
            <a:normAutofit fontScale="90000"/>
          </a:bodyPr>
          <a:lstStyle/>
          <a:p>
            <a:r>
              <a:rPr lang="ru-RU" sz="6600" b="1" i="1" dirty="0" smtClean="0">
                <a:solidFill>
                  <a:srgbClr val="002060"/>
                </a:solidFill>
              </a:rPr>
              <a:t>Западно-Сибирская равнина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zapadnaya_sibir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26"/>
            <a:ext cx="9144000" cy="50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264320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Урал! Невольною печалью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Я отдаю прощанью дань: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А за Уралом –  Зауралье,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А там своя, иная даль…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Твардовский А.Т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6205447edb4c32924c1a0cf1be6c07740ace7f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14686"/>
            <a:ext cx="9144000" cy="36433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План: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501122" cy="464347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1. Географическое положение.</a:t>
            </a:r>
          </a:p>
          <a:p>
            <a:pPr marL="514350" indent="-514350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2. Рельеф и полезные ископаемые.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3. Климат.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4. Внутренние воды.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5. Природные зоны.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6. Природные ресурсы.</a:t>
            </a:r>
          </a:p>
          <a:p>
            <a:pPr>
              <a:buNone/>
            </a:pP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3222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Географическое   положение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928662" y="928670"/>
            <a:ext cx="7429552" cy="51260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экспедиция. </a:t>
            </a:r>
            <a:endParaRPr lang="ru-RU" sz="2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Пользуясь учебником  и атласом стр. 222 ответить на вопросы.</a:t>
            </a:r>
          </a:p>
          <a:p>
            <a:pPr lvl="0">
              <a:buFont typeface="+mj-lt"/>
              <a:buAutoNum type="arabicPeriod"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площадь равнины?</a:t>
            </a:r>
          </a:p>
          <a:p>
            <a:pPr lvl="0">
              <a:buFont typeface="+mj-lt"/>
              <a:buAutoNum type="arabicPeriod"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рис. 71 стр.163 определите положение Западной Сибири? С какими крупными природными районами она граничит?</a:t>
            </a:r>
          </a:p>
          <a:p>
            <a:pPr lvl="0">
              <a:buFont typeface="+mj-lt"/>
              <a:buAutoNum type="arabicPeriod"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протяженность с севера на юг от берегов Карского моря до предгорий Алтая и Казахского мелкосопочника. </a:t>
            </a:r>
          </a:p>
          <a:p>
            <a:pPr lvl="0">
              <a:buFont typeface="+mj-lt"/>
              <a:buAutoNum type="arabicPeriod"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протяженность территории с запада на восток по 60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с.ш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(длина 1 градуса на этой широте составляет 55 км.).</a:t>
            </a:r>
          </a:p>
          <a:p>
            <a:pPr>
              <a:buFont typeface="+mj-lt"/>
              <a:buAutoNum type="arabicPeriod"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Какую форму в плане имеет Западно – Сибирская равнина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zapadnaya_sibir-12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714480" y="13346"/>
            <a:ext cx="5214974" cy="68446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214290"/>
            <a:ext cx="7858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Рельеф и полезные ископаемые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000108"/>
            <a:ext cx="62865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Равнина. Равнина.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Ни яра, ни пади,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Равнина на север,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Равнина на юг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Как будто гористую землю разгладил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Какой-то гигантский утюг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Фролов 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5">
                    <a:lumMod val="50000"/>
                  </a:schemeClr>
                </a:solidFill>
              </a:rPr>
              <a:t>Рельеф и полезные ископаемые</a:t>
            </a:r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401080" cy="5037159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экспедиция.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Пользуясь учебником и атласом  стр. 224 -223 ответить на вопросы.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 платформа лежит в основании Западно – Сибирской равнины?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абсолютные высоты равнины. В каком направлении общий уклон равнины?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рельеф плоский?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влияние на рельеф оказал ледник?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какую особенность природы может повлиять такой низкий, плоский рельеф?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</TotalTime>
  <Words>218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Западно-Сибирская равнина</vt:lpstr>
      <vt:lpstr> Урал! Невольною печалью Я отдаю прощанью дань: А за Уралом –  Зауралье, А там своя, иная даль… Твардовский А.Т.</vt:lpstr>
      <vt:lpstr>План: </vt:lpstr>
      <vt:lpstr>Географическое   положение</vt:lpstr>
      <vt:lpstr>Слайд 5</vt:lpstr>
      <vt:lpstr>Слайд 6</vt:lpstr>
      <vt:lpstr>Рельеф и полезные ископаемые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Западная Сибирь</dc:title>
  <dc:creator>Пенчук Наталья</dc:creator>
  <dc:description>рук.Кацендорн В.Ю.</dc:description>
  <cp:lastModifiedBy>user</cp:lastModifiedBy>
  <cp:revision>92</cp:revision>
  <dcterms:modified xsi:type="dcterms:W3CDTF">2015-02-01T14:59:43Z</dcterms:modified>
</cp:coreProperties>
</file>