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75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Morenovosib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chemeClr val="bg1"/>
                </a:solidFill>
              </a:rPr>
              <a:t>Внутрение воды </a:t>
            </a:r>
            <a:endParaRPr lang="ru-RU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214686"/>
            <a:ext cx="8229600" cy="4525963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ru-RU" sz="2400" dirty="0">
                <a:solidFill>
                  <a:schemeClr val="bg1"/>
                </a:solidFill>
              </a:rPr>
              <a:t>Голубой небосвод, река голубая,</a:t>
            </a:r>
            <a:r>
              <a:rPr lang="ru-RU" sz="2400" dirty="0" smtClean="0">
                <a:solidFill>
                  <a:schemeClr val="bg1"/>
                </a:solidFill>
              </a:rPr>
              <a:t/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>Обь- река ты моя, холодная такая.</a:t>
            </a:r>
            <a:r>
              <a:rPr lang="ru-RU" sz="2400" dirty="0" smtClean="0">
                <a:solidFill>
                  <a:schemeClr val="bg1"/>
                </a:solidFill>
              </a:rPr>
              <a:t/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>Обь- река глубока, широки твои разливы,</a:t>
            </a:r>
            <a:r>
              <a:rPr lang="ru-RU" sz="2400" dirty="0" smtClean="0">
                <a:solidFill>
                  <a:schemeClr val="bg1"/>
                </a:solidFill>
              </a:rPr>
              <a:t/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>Жаль, что нет по берегам лишь плакучей ивы.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zapadnaya_sibir-12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5918" y="13347"/>
            <a:ext cx="5500726" cy="684465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chemeClr val="accent5">
                    <a:lumMod val="50000"/>
                  </a:schemeClr>
                </a:solidFill>
              </a:rPr>
              <a:t>Васюганское болото</a:t>
            </a:r>
            <a:endParaRPr lang="ru-RU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gallery_promo4353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785927"/>
            <a:ext cx="9129734" cy="507207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ПАПА\ЗапСиб\verhnetazovskiy04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658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-214338"/>
            <a:ext cx="5715040" cy="2276468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bg1"/>
                </a:solidFill>
              </a:rPr>
              <a:t>Реки </a:t>
            </a:r>
            <a:r>
              <a:rPr lang="ru-RU" sz="4000" smtClean="0">
                <a:solidFill>
                  <a:schemeClr val="bg1"/>
                </a:solidFill>
              </a:rPr>
              <a:t>Западной  Сибири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Река Ук.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1243635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</Words>
  <PresentationFormat>Экран (4:3)</PresentationFormat>
  <Paragraphs>5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Office Theme</vt:lpstr>
      <vt:lpstr>Внутрение воды </vt:lpstr>
      <vt:lpstr>Слайд 2</vt:lpstr>
      <vt:lpstr>Васюганское болото</vt:lpstr>
      <vt:lpstr>Реки Западной  Сибири</vt:lpstr>
      <vt:lpstr>Река Ук.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Внутрение воды </dc:title>
  <dc:creator>user</dc:creator>
  <cp:lastModifiedBy>user</cp:lastModifiedBy>
  <cp:revision>1</cp:revision>
  <dcterms:created xsi:type="dcterms:W3CDTF">2015-02-01T14:49:40Z</dcterms:created>
  <dcterms:modified xsi:type="dcterms:W3CDTF">2015-02-01T14:51:01Z</dcterms:modified>
</cp:coreProperties>
</file>