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ПА\ЗапСиб\karta2op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39428"/>
            <a:ext cx="4203475" cy="5918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45720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Природные зоны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Природные зоны.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Пользуясь учебником и атласом  стр. 225 – 226 ответить на вопросы.</a:t>
            </a:r>
          </a:p>
          <a:p>
            <a:pPr lvl="0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Перечислите природные зоны Западной Сибири?</a:t>
            </a:r>
          </a:p>
          <a:p>
            <a:pPr lvl="0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из природных зон занимает наибольшую площадь?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Тундра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kartinki24_river_0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5"/>
            <a:ext cx="9144026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400700900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445"/>
            <a:ext cx="9144000" cy="68774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>
                <a:solidFill>
                  <a:schemeClr val="accent5">
                    <a:lumMod val="50000"/>
                  </a:schemeClr>
                </a:solidFill>
              </a:rPr>
              <a:t>Тайга</a:t>
            </a:r>
            <a:endParaRPr lang="ru-RU" sz="48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Смешанный лес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меш.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Степи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4" descr="D:\ПАПА\ЗапСиб\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3781"/>
            <a:ext cx="9144000" cy="570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Природные ресурсы</a:t>
            </a:r>
            <a:endParaRPr lang="ru-RU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какими природными ресурсами богата равнина? Какие находятся в недрах Земли, а какие на поверхности?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56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Природные зоны</vt:lpstr>
      <vt:lpstr>Природные зоны.</vt:lpstr>
      <vt:lpstr>Тундра</vt:lpstr>
      <vt:lpstr>Тайга</vt:lpstr>
      <vt:lpstr>                                                            Смешанный лес</vt:lpstr>
      <vt:lpstr>Степи</vt:lpstr>
      <vt:lpstr>Природные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</dc:title>
  <dc:creator>user</dc:creator>
  <cp:lastModifiedBy>user</cp:lastModifiedBy>
  <cp:revision>8</cp:revision>
  <dcterms:created xsi:type="dcterms:W3CDTF">2015-02-01T12:35:38Z</dcterms:created>
  <dcterms:modified xsi:type="dcterms:W3CDTF">2015-02-01T14:54:36Z</dcterms:modified>
</cp:coreProperties>
</file>