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zapoved-kursk.ru/assets/images/rasteniya/z-les-step-1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open.az/uploads/posts/2010-01/1263555915_1e81ddd7cd10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umeda.ru/sites/default/files/umeda/tropics_summer_wet_period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900igr.net/datai/geografija/Prirodnaja-zona-Tundra/0012-011-Teplyj-period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tanyagrottersuperrola.mybb.ru/uploads/0009/42/18/115-1-f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Природные зоны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3929066"/>
            <a:ext cx="5357850" cy="2000264"/>
          </a:xfrm>
        </p:spPr>
        <p:txBody>
          <a:bodyPr>
            <a:normAutofit/>
          </a:bodyPr>
          <a:lstStyle/>
          <a:p>
            <a:r>
              <a:rPr lang="ru-RU" dirty="0" smtClean="0"/>
              <a:t>Учитель географии МОУ «СОШ № 9 Сонковского района Тверской области» Матвеева И.Н.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zapoved-kursk.ru/assets/images/rasteniya/z-les-step-1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14348" y="3500438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lesoste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142984"/>
            <a:ext cx="4878462" cy="276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3" y="357166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Лесостепи и степи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open.az/uploads/posts/2010-01/1263555915_1e81ddd7cd10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71472" y="4357670"/>
            <a:ext cx="3571900" cy="231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090a50e118808143f8b45ea6493c450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14290"/>
            <a:ext cx="3929090" cy="246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3362-102471-fc2787239880755358ef7ce2882ba3d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2285992"/>
            <a:ext cx="4643470" cy="277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5612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Полупустыни и пустыни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5918" y="357166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Саванны и редколесья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28934"/>
            <a:ext cx="3981438" cy="25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Savan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736"/>
            <a:ext cx="3714776" cy="238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785794"/>
            <a:ext cx="390527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 descr="http://umeda.ru/sites/default/files/umeda/tropics_summer_wet_period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42910" y="2357430"/>
            <a:ext cx="368104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143372" y="4572008"/>
            <a:ext cx="5000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Средиземноморская </a:t>
            </a:r>
          </a:p>
          <a:p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растительность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dojdevoy-le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8002" y="357166"/>
            <a:ext cx="440589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07081%20%20Rainfor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429000"/>
            <a:ext cx="34290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43438" y="3982998"/>
            <a:ext cx="4286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Влажные экваториальные леса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Природная зона -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/>
              <a:t>    </a:t>
            </a:r>
            <a:r>
              <a:rPr lang="ru-RU" sz="4800" b="1" i="1" dirty="0" smtClean="0"/>
              <a:t>это большой участок суши  с одинаковыми свойствами: рельефом, растительностью, животными, температурой и увлажнением, почвой.</a:t>
            </a:r>
            <a:br>
              <a:rPr lang="ru-RU" sz="48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/>
              <a:t>  Образование зон обусловлено климатом, т.е. соотношением тепла и влаги. Меняется соотношение тепла и влаги – меняется и природная зона.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329642" cy="8572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Названия природные зоны получили по  характеру растительности:</a:t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451996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ru-RU" b="1" i="1" dirty="0" smtClean="0"/>
              <a:t> (с  севера  на  юг)</a:t>
            </a:r>
            <a:br>
              <a:rPr lang="ru-RU" b="1" i="1" dirty="0" smtClean="0"/>
            </a:br>
            <a:r>
              <a:rPr lang="ru-RU" b="1" i="1" dirty="0" smtClean="0"/>
              <a:t>1.  Холодные (арктические и антарктические) пустыни</a:t>
            </a:r>
            <a:br>
              <a:rPr lang="ru-RU" b="1" i="1" dirty="0" smtClean="0"/>
            </a:br>
            <a:r>
              <a:rPr lang="ru-RU" b="1" i="1" dirty="0" smtClean="0"/>
              <a:t>2.  Тундры и лесотундры </a:t>
            </a:r>
            <a:br>
              <a:rPr lang="ru-RU" b="1" i="1" dirty="0" smtClean="0"/>
            </a:br>
            <a:r>
              <a:rPr lang="ru-RU" b="1" i="1" dirty="0" smtClean="0"/>
              <a:t>3.  Тайга</a:t>
            </a:r>
            <a:br>
              <a:rPr lang="ru-RU" b="1" i="1" dirty="0" smtClean="0"/>
            </a:br>
            <a:r>
              <a:rPr lang="ru-RU" b="1" i="1" dirty="0" smtClean="0"/>
              <a:t>4.  Смешанные и широколиственные леса</a:t>
            </a:r>
            <a:br>
              <a:rPr lang="ru-RU" b="1" i="1" dirty="0" smtClean="0"/>
            </a:br>
            <a:r>
              <a:rPr lang="ru-RU" b="1" i="1" dirty="0" smtClean="0"/>
              <a:t>5.  Лесостепи и степи</a:t>
            </a:r>
            <a:br>
              <a:rPr lang="ru-RU" b="1" i="1" dirty="0" smtClean="0"/>
            </a:br>
            <a:r>
              <a:rPr lang="ru-RU" b="1" i="1" dirty="0" smtClean="0"/>
              <a:t>6.  Полупустыни и пустыни</a:t>
            </a:r>
            <a:br>
              <a:rPr lang="ru-RU" b="1" i="1" dirty="0" smtClean="0"/>
            </a:br>
            <a:r>
              <a:rPr lang="ru-RU" b="1" i="1" dirty="0" smtClean="0"/>
              <a:t>7.  Саванны и редколесья</a:t>
            </a:r>
            <a:br>
              <a:rPr lang="ru-RU" b="1" i="1" dirty="0" smtClean="0"/>
            </a:br>
            <a:r>
              <a:rPr lang="ru-RU" b="1" i="1" dirty="0" smtClean="0"/>
              <a:t>8.  Средиземноморская растительность</a:t>
            </a:r>
            <a:br>
              <a:rPr lang="ru-RU" b="1" i="1" dirty="0" smtClean="0"/>
            </a:br>
            <a:r>
              <a:rPr lang="ru-RU" b="1" i="1" dirty="0" smtClean="0"/>
              <a:t>9.  Муссонные леса (сезонно-влажные экваториальные леса)</a:t>
            </a:r>
            <a:br>
              <a:rPr lang="ru-RU" b="1" i="1" dirty="0" smtClean="0"/>
            </a:br>
            <a:r>
              <a:rPr lang="ru-RU" b="1" i="1" dirty="0" smtClean="0"/>
              <a:t>10.  Влажные экваториальные леса</a:t>
            </a:r>
            <a:br>
              <a:rPr lang="ru-RU" b="1" i="1" dirty="0" smtClean="0"/>
            </a:br>
            <a:r>
              <a:rPr lang="ru-RU" b="1" i="1" dirty="0" smtClean="0"/>
              <a:t>11. Области высотной поясности (высокогорья)</a:t>
            </a:r>
            <a:br>
              <a:rPr lang="ru-RU" b="1" i="1" dirty="0" smtClean="0"/>
            </a:br>
            <a:endParaRPr lang="ru-RU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карт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?id=173431235-0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3500462" cy="255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kgskdt4ekqjpwb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571876"/>
            <a:ext cx="4071966" cy="26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000365" y="202617"/>
            <a:ext cx="80724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Холодные (арктические и антарктические) пустыни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900igr.net/datai/geografija/Prirodnaja-zona-Tundra/0012-011-Teplyj-period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14348" y="1357298"/>
            <a:ext cx="3429024" cy="267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615008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357562"/>
            <a:ext cx="3929090" cy="23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43372" y="571480"/>
            <a:ext cx="4429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Тундры и лесотундры 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42436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643182"/>
            <a:ext cx="4086254" cy="291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85860"/>
            <a:ext cx="4002899" cy="245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71670" y="571480"/>
            <a:ext cx="5715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Тайга</a:t>
            </a:r>
            <a:b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anyagrottersuperrola.mybb.ru/uploads/0009/42/18/115-1-f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85786" y="3286124"/>
            <a:ext cx="3682145" cy="243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643050"/>
            <a:ext cx="3702870" cy="261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642918"/>
            <a:ext cx="53578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Смешанные и широколиственные леса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101</TotalTime>
  <Words>110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Природные зоны </vt:lpstr>
      <vt:lpstr>Природная зона -</vt:lpstr>
      <vt:lpstr>Слайд 3</vt:lpstr>
      <vt:lpstr>Названия природные зоны получили по  характеру растительности: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Природная зона -</dc:title>
  <dc:creator>Пользователь</dc:creator>
  <cp:lastModifiedBy>Пользователь</cp:lastModifiedBy>
  <cp:revision>17</cp:revision>
  <dcterms:created xsi:type="dcterms:W3CDTF">2013-05-10T08:55:35Z</dcterms:created>
  <dcterms:modified xsi:type="dcterms:W3CDTF">2015-01-30T10:56:00Z</dcterms:modified>
</cp:coreProperties>
</file>