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A5D4B-322D-45AB-9E5A-704209CDAF10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869C5-1A0F-4F0A-8B61-E0CAD2F235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ln w="28575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Подготовил учитель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информатики МБОУ «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Образцовская</a:t>
            </a: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ООШ»: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Загорнова Т.А.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Админ\Local Settings\Temp\Rar$DI48.547\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643050"/>
            <a:ext cx="5643602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Админ\Local Settings\Temp\Rar$DI51.313\1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71546"/>
            <a:ext cx="6286544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Админ\Local Settings\Temp\Rar$DI53.110\1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736"/>
            <a:ext cx="550072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Админ\Local Settings\Temp\Rar$DI55.532\1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286676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Админ\Local Settings\Temp\Rar$DI58.360\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28654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Админ\Local Settings\Temp\Rar$DI60.953\2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6215106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Админ\Local Settings\Temp\Rar$DI62.578\2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286544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Админ\Local Settings\Temp\Rar$DI65.750\2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50085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Админ\Local Settings\Temp\Rar$DI67.641\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715040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Админ\Local Settings\Temp\Rar$DI69.828\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3116"/>
            <a:ext cx="692948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Local Settings\Temp\Rar$DI08.641\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42955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Админ\Local Settings\Temp\Rar$DI74.672\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635798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Админ\Local Settings\Temp\Rar$DI76.422\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215106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Админ\Local Settings\Temp\Rar$DI79.813\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635798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Documents and Settings\Админ\Local Settings\Temp\Rar$DI82.438\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6357982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C:\Documents and Settings\Админ\Local Settings\Temp\Rar$DI88.907\b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643050"/>
            <a:ext cx="457203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Админ\Local Settings\Temp\Rar$DI92.047\b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14422"/>
            <a:ext cx="535785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Админ\Local Settings\Temp\Rar$DI26.485\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42942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Админ\Local Settings\Temp\Rar$DI31.453\1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657229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Админ\Local Settings\Temp\Rar$DI35.172\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7358114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Админ\Local Settings\Temp\Rar$DI39.094\1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43904"/>
            <a:ext cx="5715040" cy="2756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дмин\Local Settings\Temp\Rar$DI42.297\1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600079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Админ\Local Settings\Temp\Rar$DI44.360\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428736"/>
            <a:ext cx="671517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Админ\Local Settings\Temp\Rar$DI46.828\1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85860"/>
            <a:ext cx="6215106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</Words>
  <Application>Microsoft Office PowerPoint</Application>
  <PresentationFormat>Экран (4:3)</PresentationFormat>
  <Paragraphs>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РЕБУСЫ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Микросафт</dc:creator>
  <cp:lastModifiedBy>админ</cp:lastModifiedBy>
  <cp:revision>6</cp:revision>
  <dcterms:created xsi:type="dcterms:W3CDTF">2009-12-03T19:33:52Z</dcterms:created>
  <dcterms:modified xsi:type="dcterms:W3CDTF">2013-09-26T17:39:59Z</dcterms:modified>
</cp:coreProperties>
</file>