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8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93" autoAdjust="0"/>
  </p:normalViewPr>
  <p:slideViewPr>
    <p:cSldViewPr>
      <p:cViewPr>
        <p:scale>
          <a:sx n="50" d="100"/>
          <a:sy n="50" d="100"/>
        </p:scale>
        <p:origin x="-173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FEB25-302A-40A5-9A46-111719DB5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D24FB-CD68-4740-B927-59F9B9DEB8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DAE6C-06F0-4F20-9C9A-EA3C67B4C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014BC-CA98-4911-90C2-0DDE27E4B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EE05A-0A46-4601-9D12-83B586D76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7206-B518-4C76-B52F-8A1280F3C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69324-6D9C-43E1-B1DB-A8C103C6A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1B373-0615-4E51-B064-2DFBEDF21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AC5AB-92D0-4F3D-B63F-54E92BBAA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D06E3-7834-4883-8716-4F9121B73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4D8D5-C58B-4B69-B8EA-BDC167221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F1FB58-7781-42A3-B1D9-54498D595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ru-RU" sz="4800" b="1" i="1" u="sng" smtClean="0"/>
              <a:t>Тема урока: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692150"/>
            <a:ext cx="5689600" cy="1368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Времена года</a:t>
            </a:r>
          </a:p>
        </p:txBody>
      </p:sp>
      <p:sp>
        <p:nvSpPr>
          <p:cNvPr id="2054" name="WordArt 6" descr="Розов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1042988" y="2133600"/>
            <a:ext cx="2971800" cy="1447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зима</a:t>
            </a:r>
          </a:p>
        </p:txBody>
      </p:sp>
      <p:sp>
        <p:nvSpPr>
          <p:cNvPr id="2055" name="WordArt 7" descr="Розов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827088" y="3789363"/>
            <a:ext cx="2971800" cy="1447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весна</a:t>
            </a:r>
          </a:p>
        </p:txBody>
      </p:sp>
      <p:sp>
        <p:nvSpPr>
          <p:cNvPr id="2056" name="WordArt 8" descr="Розов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5364163" y="3573463"/>
            <a:ext cx="2971800" cy="1447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осень</a:t>
            </a:r>
          </a:p>
        </p:txBody>
      </p:sp>
      <p:sp>
        <p:nvSpPr>
          <p:cNvPr id="2057" name="WordArt 9" descr="Розовая тисненая бумага"/>
          <p:cNvSpPr>
            <a:spLocks noChangeArrowheads="1" noChangeShapeType="1" noTextEdit="1"/>
          </p:cNvSpPr>
          <p:nvPr/>
        </p:nvSpPr>
        <p:spPr bwMode="auto">
          <a:xfrm>
            <a:off x="5076825" y="2133600"/>
            <a:ext cx="2971800" cy="1447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лето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067175" y="5105400"/>
            <a:ext cx="42814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</a:pPr>
            <a:endParaRPr lang="ru-RU" sz="3200"/>
          </a:p>
        </p:txBody>
      </p:sp>
      <p:sp>
        <p:nvSpPr>
          <p:cNvPr id="9" name="TextBox 8"/>
          <p:cNvSpPr txBox="1"/>
          <p:nvPr/>
        </p:nvSpPr>
        <p:spPr>
          <a:xfrm>
            <a:off x="3357554" y="5286388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учитель географии МБОУ СОШ г.Белгорода </a:t>
            </a:r>
          </a:p>
          <a:p>
            <a:r>
              <a:rPr lang="ru-RU" smtClean="0"/>
              <a:t>Карташова </a:t>
            </a:r>
            <a:r>
              <a:rPr lang="ru-RU" dirty="0" smtClean="0"/>
              <a:t>Н.И.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8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nimBg="1"/>
      <p:bldP spid="2054" grpId="0" animBg="1"/>
      <p:bldP spid="2055" grpId="0" animBg="1"/>
      <p:bldP spid="2056" grpId="0" animBg="1"/>
      <p:bldP spid="2057" grpId="0" animBg="1"/>
      <p:bldP spid="20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5410200" cy="1905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лето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5029200" y="1371600"/>
            <a:ext cx="3767138" cy="1905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июнь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5105400" y="4419600"/>
            <a:ext cx="3767138" cy="2438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август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04800" y="2819400"/>
            <a:ext cx="3767138" cy="1905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/>
              </a:rPr>
              <a:t>июль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  <p:bldP spid="71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лето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2400" y="1676400"/>
            <a:ext cx="391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лето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68458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895600" y="304800"/>
            <a:ext cx="5943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FF33CC"/>
                </a:solidFill>
              </a:rPr>
              <a:t>Светит яркое теплое солнце,  цветут цветы, созревают ягоды, фрукты и овощи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3886200"/>
            <a:ext cx="51054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33CC"/>
                </a:solidFill>
              </a:rPr>
              <a:t>Летом на улице жарко, люди купаются и загорают в реках, морях и озерах.</a:t>
            </a:r>
          </a:p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FF33CC"/>
                </a:solidFill>
              </a:rPr>
              <a:t>Лето – это пора школьных каникул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-647700" y="1943100"/>
            <a:ext cx="5334000" cy="28194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ОСЕНЬ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4267200" y="2590800"/>
            <a:ext cx="4191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ОКТЯБРЬ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4419600" y="457200"/>
            <a:ext cx="4191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СЕНТЯБРЬ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4343400" y="4267200"/>
            <a:ext cx="41910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ноябрь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7315200" cy="544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i="1">
                <a:solidFill>
                  <a:srgbClr val="CCFFFF"/>
                </a:solidFill>
                <a:cs typeface="Times New Roman" pitchFamily="18" charset="0"/>
              </a:rPr>
              <a:t>Есть в осени первоначальной</a:t>
            </a:r>
            <a:r>
              <a:rPr lang="ru-RU" sz="2600" b="1" i="1">
                <a:solidFill>
                  <a:srgbClr val="CCFFFF"/>
                </a:solidFill>
              </a:rPr>
              <a:t> </a:t>
            </a:r>
            <a:r>
              <a:rPr lang="ru-RU" sz="2600" b="1" i="1">
                <a:solidFill>
                  <a:srgbClr val="CCFFFF"/>
                </a:solidFill>
                <a:cs typeface="Times New Roman" pitchFamily="18" charset="0"/>
              </a:rPr>
              <a:t>                        Короткая, но дивная пора –</a:t>
            </a:r>
            <a:r>
              <a:rPr lang="ru-RU" sz="2600" b="1" i="1">
                <a:solidFill>
                  <a:srgbClr val="CCFF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2600" b="1" i="1">
                <a:solidFill>
                  <a:srgbClr val="CCFFFF"/>
                </a:solidFill>
                <a:cs typeface="Times New Roman" pitchFamily="18" charset="0"/>
              </a:rPr>
              <a:t>Весь день стоит как бы хрустальный,</a:t>
            </a:r>
            <a:r>
              <a:rPr lang="ru-RU" sz="2600" b="1" i="1">
                <a:solidFill>
                  <a:srgbClr val="CCFFFF"/>
                </a:solidFill>
              </a:rPr>
              <a:t> и</a:t>
            </a:r>
            <a:r>
              <a:rPr lang="ru-RU" sz="2600" b="1" i="1">
                <a:solidFill>
                  <a:srgbClr val="CCFFFF"/>
                </a:solidFill>
                <a:cs typeface="Times New Roman" pitchFamily="18" charset="0"/>
              </a:rPr>
              <a:t> лучезарны вечера...</a:t>
            </a:r>
          </a:p>
          <a:p>
            <a:pPr>
              <a:spcBef>
                <a:spcPct val="50000"/>
              </a:spcBef>
            </a:pPr>
            <a:r>
              <a:rPr lang="ru-RU" sz="2600" b="1" i="1">
                <a:solidFill>
                  <a:srgbClr val="CCFFFF"/>
                </a:solidFill>
                <a:cs typeface="Times New Roman" pitchFamily="18" charset="0"/>
              </a:rPr>
              <a:t>Где бодрый серп гулял и падал колос,</a:t>
            </a:r>
            <a:r>
              <a:rPr lang="ru-RU" sz="2600" b="1" i="1">
                <a:solidFill>
                  <a:srgbClr val="CCFFFF"/>
                </a:solidFill>
              </a:rPr>
              <a:t> </a:t>
            </a:r>
            <a:r>
              <a:rPr lang="ru-RU" sz="2600" b="1" i="1">
                <a:solidFill>
                  <a:srgbClr val="CCFFFF"/>
                </a:solidFill>
                <a:cs typeface="Times New Roman" pitchFamily="18" charset="0"/>
              </a:rPr>
              <a:t>                        Теперь уж пусто все - простор везде, -                        Лишь паутины тонкий волос                        Блестит на праздной борозде.</a:t>
            </a:r>
          </a:p>
          <a:p>
            <a:pPr>
              <a:spcBef>
                <a:spcPct val="50000"/>
              </a:spcBef>
            </a:pPr>
            <a:r>
              <a:rPr lang="ru-RU" sz="2600" b="1" i="1">
                <a:solidFill>
                  <a:srgbClr val="CCFFFF"/>
                </a:solidFill>
                <a:cs typeface="Times New Roman" pitchFamily="18" charset="0"/>
              </a:rPr>
              <a:t>Пустеет воздух, птиц не слышно боле,                     Но далеко еще до первых зимних бурь -                        И льется чистая и теплая лазурь                        На отдыхающее поле...</a:t>
            </a:r>
            <a:r>
              <a:rPr lang="ru-RU" sz="2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3600" b="1">
                <a:solidFill>
                  <a:srgbClr val="FF0000"/>
                </a:solidFill>
              </a:rPr>
              <a:t>Какое сейчас время года?</a:t>
            </a:r>
            <a:endParaRPr lang="ru-RU" sz="3600"/>
          </a:p>
          <a:p>
            <a:pPr algn="just" eaLnBrk="0" hangingPunct="0">
              <a:buFontTx/>
              <a:buChar char="-"/>
            </a:pPr>
            <a:r>
              <a:rPr lang="ru-RU" sz="3600" b="1"/>
              <a:t>Сейчас …(зима, весна, лето, осень)</a:t>
            </a:r>
          </a:p>
          <a:p>
            <a:pPr algn="just" eaLnBrk="0" hangingPunct="0"/>
            <a:r>
              <a:rPr lang="ru-RU" sz="3600" b="1">
                <a:solidFill>
                  <a:srgbClr val="FF0000"/>
                </a:solidFill>
              </a:rPr>
              <a:t>Какое время года закончилось?</a:t>
            </a:r>
          </a:p>
          <a:p>
            <a:pPr algn="just" eaLnBrk="0" hangingPunct="0"/>
            <a:r>
              <a:rPr lang="ru-RU" sz="3600" b="1"/>
              <a:t>- Была …(зима, весна, лето, осень)</a:t>
            </a:r>
            <a:endParaRPr lang="ru-RU" sz="3600">
              <a:solidFill>
                <a:srgbClr val="FF0000"/>
              </a:solidFill>
            </a:endParaRPr>
          </a:p>
          <a:p>
            <a:pPr algn="just" eaLnBrk="0" hangingPunct="0"/>
            <a:r>
              <a:rPr lang="ru-RU" sz="3600" b="1">
                <a:solidFill>
                  <a:srgbClr val="FF0000"/>
                </a:solidFill>
              </a:rPr>
              <a:t>- Какой сейчас месяц?</a:t>
            </a:r>
            <a:endParaRPr lang="ru-RU" sz="3600"/>
          </a:p>
          <a:p>
            <a:pPr algn="just" eaLnBrk="0" hangingPunct="0">
              <a:buFontTx/>
              <a:buChar char="-"/>
            </a:pPr>
            <a:r>
              <a:rPr lang="ru-RU" sz="3600" b="1"/>
              <a:t>Сейчас … (декабрь, январь, февраль, март, апрель, май, июнь, июль, август, сентябрь, октябрь, ноябрь).</a:t>
            </a:r>
          </a:p>
          <a:p>
            <a:pPr algn="just" eaLnBrk="0" hangingPunct="0"/>
            <a:r>
              <a:rPr lang="ru-RU" sz="3600" b="1">
                <a:solidFill>
                  <a:srgbClr val="FF0000"/>
                </a:solidFill>
              </a:rPr>
              <a:t>Какой месяц закончился?</a:t>
            </a:r>
          </a:p>
          <a:p>
            <a:pPr algn="just" eaLnBrk="0" hangingPunct="0"/>
            <a:endParaRPr lang="ru-RU" sz="3600" b="1">
              <a:solidFill>
                <a:srgbClr val="FF0000"/>
              </a:solidFill>
            </a:endParaRPr>
          </a:p>
          <a:p>
            <a:pPr algn="just" eaLnBrk="0" hangingPunct="0"/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214313" y="5000625"/>
            <a:ext cx="83581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Был… (декабрь, январь, февраль, март, апрель, май, июнь, июль, август, сентябрь, октябрь, ноябрь)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500063" y="1071563"/>
            <a:ext cx="7772400" cy="14700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>Назови все месяцы зимы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b="1" smtClean="0"/>
              <a:t>декабрь, январь, февраль, март, апрель, май, июнь, июль, август, сентябрь, октябрь, ноябрь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>Назови все месяцы весны</a:t>
            </a: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4429125"/>
            <a:ext cx="8929687" cy="2071688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ru-RU" sz="4400" b="1" dirty="0" smtClean="0"/>
              <a:t>декабрь, январь, февраль, март, апрель, май, июнь, июль, август, сентябрь, октябрь, ноябрь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214313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4400" b="1">
                <a:solidFill>
                  <a:srgbClr val="FF0000"/>
                </a:solidFill>
              </a:rPr>
              <a:t>Какой сегодня день недели?</a:t>
            </a:r>
            <a:endParaRPr lang="ru-RU" sz="4400"/>
          </a:p>
          <a:p>
            <a:pPr algn="just" eaLnBrk="0" hangingPunct="0"/>
            <a:r>
              <a:rPr lang="ru-RU" sz="4400" b="1"/>
              <a:t>- Сегодня … (понедельник, вторник, среда, четверг, пятница, суббота, воскресенье)</a:t>
            </a:r>
            <a:endParaRPr lang="ru-RU" sz="4400"/>
          </a:p>
          <a:p>
            <a:pPr algn="just" eaLnBrk="0" hangingPunct="0"/>
            <a:r>
              <a:rPr lang="ru-RU" sz="4400" b="1">
                <a:solidFill>
                  <a:srgbClr val="FF0000"/>
                </a:solidFill>
              </a:rPr>
              <a:t>- Какая сегодня погода?</a:t>
            </a:r>
            <a:endParaRPr lang="ru-RU" sz="4400"/>
          </a:p>
          <a:p>
            <a:pPr algn="just" eaLnBrk="0" hangingPunct="0"/>
            <a:r>
              <a:rPr lang="ru-RU" sz="4400" b="1"/>
              <a:t>- Сегодня … (хорошая, солнечная, тёплая, дождливая, пасмурная, холодная погода).</a:t>
            </a: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209800" y="381000"/>
            <a:ext cx="5029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зима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0" y="2209800"/>
            <a:ext cx="5638800" cy="1300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декабрь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371600" y="3581400"/>
            <a:ext cx="5638800" cy="1300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январь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3505200" y="4800600"/>
            <a:ext cx="5638800" cy="1300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февраль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6" grpId="0" animBg="1"/>
      <p:bldP spid="3077" grpId="0" animBg="1"/>
      <p:bldP spid="30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зима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0"/>
            <a:ext cx="426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зима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743200"/>
            <a:ext cx="34671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0" y="304800"/>
            <a:ext cx="32766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/>
              <a:t>Зимой на улице становится холодно, идет снег, на дорогах скользко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3886200"/>
            <a:ext cx="3886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/>
              <a:t>Реки замерзают и покрываются льдом, многие животные отправляются в спячку, природа на время «замирает»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3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3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057400" y="0"/>
            <a:ext cx="4876800" cy="2590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ВЕСНА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09600" y="2590800"/>
            <a:ext cx="297180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МАРТ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438400" y="4724400"/>
            <a:ext cx="297180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МАй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486400" y="2438400"/>
            <a:ext cx="297180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апрель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вес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0"/>
            <a:ext cx="4114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304800"/>
            <a:ext cx="6629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/>
              <a:t>Весной тает снег, распускаются листья, животные просыпаются после зимней спячки</a:t>
            </a:r>
          </a:p>
        </p:txBody>
      </p:sp>
      <p:pic>
        <p:nvPicPr>
          <p:cNvPr id="6148" name="Picture 4" descr="весна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600200"/>
            <a:ext cx="472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весна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3608388"/>
            <a:ext cx="411480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4648200"/>
            <a:ext cx="5486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На улице становится все теплее, начинает пригревать солнышко, на реках идет ледоход, природа словно пробуждается…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2"/>
          <p:cNvSpPr>
            <a:spLocks noGrp="1"/>
          </p:cNvSpPr>
          <p:nvPr>
            <p:ph type="body" idx="1"/>
          </p:nvPr>
        </p:nvSpPr>
        <p:spPr>
          <a:xfrm>
            <a:off x="642938" y="4929188"/>
            <a:ext cx="7772400" cy="1500187"/>
          </a:xfrm>
        </p:spPr>
        <p:txBody>
          <a:bodyPr/>
          <a:lstStyle/>
          <a:p>
            <a:pPr marL="742950" indent="-742950">
              <a:buFont typeface="Times New Roman" pitchFamily="18" charset="0"/>
              <a:buAutoNum type="arabicPeriod"/>
            </a:pPr>
            <a:r>
              <a:rPr lang="ru-RU" sz="3600" b="1" smtClean="0"/>
              <a:t>Какие времена года вы знаете?</a:t>
            </a:r>
          </a:p>
          <a:p>
            <a:pPr marL="742950" indent="-742950">
              <a:buFont typeface="Times New Roman" pitchFamily="18" charset="0"/>
              <a:buAutoNum type="arabicPeriod"/>
            </a:pPr>
            <a:r>
              <a:rPr lang="ru-RU" sz="3600" b="1" smtClean="0"/>
              <a:t>Какое время года самое тёплое?</a:t>
            </a:r>
          </a:p>
          <a:p>
            <a:pPr marL="742950" indent="-742950">
              <a:buFont typeface="Times New Roman" pitchFamily="18" charset="0"/>
              <a:buAutoNum type="arabicPeriod"/>
            </a:pPr>
            <a:r>
              <a:rPr lang="ru-RU" sz="3600" b="1" smtClean="0"/>
              <a:t>Какое время года самое холодное?</a:t>
            </a:r>
          </a:p>
          <a:p>
            <a:pPr marL="742950" indent="-742950">
              <a:buFont typeface="Times New Roman" pitchFamily="18" charset="0"/>
              <a:buAutoNum type="arabicPeriod"/>
            </a:pPr>
            <a:r>
              <a:rPr lang="ru-RU" sz="3600" b="1" smtClean="0"/>
              <a:t>В какое время года идут дожди?</a:t>
            </a:r>
          </a:p>
          <a:p>
            <a:pPr marL="742950" indent="-742950">
              <a:buFont typeface="Times New Roman" pitchFamily="18" charset="0"/>
              <a:buAutoNum type="arabicPeriod"/>
            </a:pPr>
            <a:r>
              <a:rPr lang="ru-RU" sz="3600" b="1" smtClean="0"/>
              <a:t>Какие осадки выпадают при разной погоде?</a:t>
            </a:r>
          </a:p>
          <a:p>
            <a:pPr marL="742950" indent="-742950">
              <a:buFont typeface="Times New Roman" pitchFamily="18" charset="0"/>
              <a:buAutoNum type="arabicPeriod"/>
            </a:pPr>
            <a:r>
              <a:rPr lang="ru-RU" sz="3600" b="1" smtClean="0"/>
              <a:t>Какое бывает небо в разное время года?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406</Words>
  <Application>Microsoft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Calibri</vt:lpstr>
      <vt:lpstr>Оформление по умолчанию</vt:lpstr>
      <vt:lpstr>Тема урока: </vt:lpstr>
      <vt:lpstr>Слайд 2</vt:lpstr>
      <vt:lpstr> Назови все месяцы зимы  декабрь, январь, февраль, март, апрель, май, июнь, июль, август, сентябрь, октябрь, ноябрь Назови все месяцы весны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users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</dc:title>
  <dc:creator>migunova</dc:creator>
  <cp:lastModifiedBy>Medvedeva</cp:lastModifiedBy>
  <cp:revision>43</cp:revision>
  <dcterms:created xsi:type="dcterms:W3CDTF">2007-01-17T07:46:00Z</dcterms:created>
  <dcterms:modified xsi:type="dcterms:W3CDTF">2015-01-24T11:15:57Z</dcterms:modified>
</cp:coreProperties>
</file>