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68" r:id="rId5"/>
    <p:sldId id="258" r:id="rId6"/>
    <p:sldId id="257" r:id="rId7"/>
    <p:sldId id="259" r:id="rId8"/>
    <p:sldId id="260" r:id="rId9"/>
    <p:sldId id="266" r:id="rId10"/>
    <p:sldId id="265" r:id="rId11"/>
    <p:sldId id="264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00FF00"/>
    <a:srgbClr val="FF9933"/>
    <a:srgbClr val="3399FF"/>
    <a:srgbClr val="66FF66"/>
    <a:srgbClr val="FFFF99"/>
    <a:srgbClr val="CC3399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4" autoAdjust="0"/>
    <p:restoredTop sz="94707" autoAdjust="0"/>
  </p:normalViewPr>
  <p:slideViewPr>
    <p:cSldViewPr>
      <p:cViewPr>
        <p:scale>
          <a:sx n="77" d="100"/>
          <a:sy n="77" d="100"/>
        </p:scale>
        <p:origin x="-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6279-C1C4-4F9B-A599-268E54654C8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64674-95A8-4C3B-AF31-974C31631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64674-95A8-4C3B-AF31-974C31631A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gif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slide" Target="slide5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0" Type="http://schemas.openxmlformats.org/officeDocument/2006/relationships/image" Target="../media/image16.gif"/><Relationship Id="rId4" Type="http://schemas.openxmlformats.org/officeDocument/2006/relationships/image" Target="../media/image11.gif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slide" Target="slide2.xml"/><Relationship Id="rId10" Type="http://schemas.openxmlformats.org/officeDocument/2006/relationships/image" Target="../media/image29.jpeg"/><Relationship Id="rId4" Type="http://schemas.openxmlformats.org/officeDocument/2006/relationships/image" Target="../media/image24.gif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gif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4348" t="8694" r="4346"/>
          <a:stretch>
            <a:fillRect/>
          </a:stretch>
        </p:blipFill>
        <p:spPr bwMode="auto">
          <a:xfrm>
            <a:off x="7643802" y="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4714908" cy="92869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7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ГЕОГРАФИЯ</a:t>
            </a:r>
            <a:endParaRPr lang="ru-RU" sz="6700" b="1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113" y="2708920"/>
            <a:ext cx="4429156" cy="1752600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</a:rPr>
              <a:t>Телесова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</a:rPr>
              <a:t> Айда Николаевна</a:t>
            </a:r>
          </a:p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</a:rPr>
              <a:t>Учитель географии </a:t>
            </a:r>
          </a:p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</a:rPr>
              <a:t>МКОУ «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</a:rPr>
              <a:t>Чаган-Узунская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</a:rPr>
              <a:t> СОШ им. П. И. Оськиной»</a:t>
            </a:r>
          </a:p>
          <a:p>
            <a:endParaRPr lang="ru-RU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606" y="111212"/>
            <a:ext cx="1428760" cy="1466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1357298"/>
            <a:ext cx="314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реклама предмета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>
            <a:off x="8435085" y="6138211"/>
            <a:ext cx="632076" cy="500066"/>
          </a:xfrm>
          <a:prstGeom prst="triangl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6805 L 0.18316 -0.19328 L 0.44879 -0.19328 L 0.63525 -0.06805 L 0.63525 0.11042 L 0.44879 0.23612 L 0.18316 0.23612 L -0.0026 0.11042 L -0.0026 -0.06805 Z " pathEditMode="relative" rAng="0" ptsTypes="FFFFFFFFF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ереход">
            <a:hlinkClick r:id="rId3" action="ppaction://hlinksldjump"/>
          </p:cNvPr>
          <p:cNvSpPr/>
          <p:nvPr/>
        </p:nvSpPr>
        <p:spPr>
          <a:xfrm rot="5400000">
            <a:off x="8179619" y="5036355"/>
            <a:ext cx="714380" cy="500066"/>
          </a:xfrm>
          <a:prstGeom prst="flowChartExtra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14290"/>
            <a:ext cx="30718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Здравствуй, география!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Ты познанья свет!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Ты ведь биография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Лучшей из планет!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Если б не было тебя,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Ничего не знала б я!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Я б не знала островов,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Сельвы, стран и городов,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Рек, озёр, морей и гор,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И тебя - родной простор!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                         Н. Кривцова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593277">
            <a:off x="415941" y="906525"/>
            <a:ext cx="4247670" cy="17487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9031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b="1" cap="none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ГЕОГРАФИЯ</a:t>
            </a:r>
            <a:r>
              <a:rPr lang="ru-RU" sz="6300" b="1" cap="none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300" b="1" cap="none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71802" y="2071678"/>
            <a:ext cx="2143140" cy="2143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аеведение">
            <a:hlinkClick r:id="rId4" action="ppaction://hlinksldjump"/>
          </p:cNvPr>
          <p:cNvSpPr/>
          <p:nvPr/>
        </p:nvSpPr>
        <p:spPr>
          <a:xfrm rot="4617678">
            <a:off x="1524694" y="1720834"/>
            <a:ext cx="1693086" cy="1742141"/>
          </a:xfrm>
          <a:prstGeom prst="chord">
            <a:avLst>
              <a:gd name="adj1" fmla="val 20271829"/>
              <a:gd name="adj2" fmla="val 1620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Хорда 2">
            <a:hlinkClick r:id="rId5" action="ppaction://hlinksldjump"/>
          </p:cNvPr>
          <p:cNvSpPr/>
          <p:nvPr/>
        </p:nvSpPr>
        <p:spPr>
          <a:xfrm rot="8195768">
            <a:off x="2830779" y="714356"/>
            <a:ext cx="1711967" cy="1722927"/>
          </a:xfrm>
          <a:prstGeom prst="chord">
            <a:avLst>
              <a:gd name="adj1" fmla="val 20271829"/>
              <a:gd name="adj2" fmla="val 1620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/>
            </a:endParaRPr>
          </a:p>
        </p:txBody>
      </p:sp>
      <p:sp>
        <p:nvSpPr>
          <p:cNvPr id="4" name="Хорда 3">
            <a:hlinkClick r:id="rId6" action="ppaction://hlinksldjump"/>
          </p:cNvPr>
          <p:cNvSpPr/>
          <p:nvPr/>
        </p:nvSpPr>
        <p:spPr>
          <a:xfrm rot="18887239">
            <a:off x="3409430" y="3997402"/>
            <a:ext cx="1693086" cy="1742141"/>
          </a:xfrm>
          <a:prstGeom prst="chord">
            <a:avLst>
              <a:gd name="adj1" fmla="val 20271829"/>
              <a:gd name="adj2" fmla="val 16200000"/>
            </a:avLst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Хорда 4">
            <a:hlinkClick r:id="rId7" action="ppaction://hlinksldjump"/>
          </p:cNvPr>
          <p:cNvSpPr/>
          <p:nvPr/>
        </p:nvSpPr>
        <p:spPr>
          <a:xfrm rot="15305514">
            <a:off x="4711774" y="3026328"/>
            <a:ext cx="1693086" cy="1742141"/>
          </a:xfrm>
          <a:prstGeom prst="chord">
            <a:avLst>
              <a:gd name="adj1" fmla="val 20271829"/>
              <a:gd name="adj2" fmla="val 16200000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Хорда 5">
            <a:hlinkClick r:id="rId8" action="ppaction://hlinksldjump"/>
          </p:cNvPr>
          <p:cNvSpPr/>
          <p:nvPr/>
        </p:nvSpPr>
        <p:spPr>
          <a:xfrm rot="11732895">
            <a:off x="4373710" y="1366696"/>
            <a:ext cx="1711967" cy="1722927"/>
          </a:xfrm>
          <a:prstGeom prst="chord">
            <a:avLst>
              <a:gd name="adj1" fmla="val 20271829"/>
              <a:gd name="adj2" fmla="val 1620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Хорда 6">
            <a:hlinkClick r:id="rId9" action="ppaction://hlinksldjump"/>
          </p:cNvPr>
          <p:cNvSpPr/>
          <p:nvPr/>
        </p:nvSpPr>
        <p:spPr>
          <a:xfrm rot="1338188">
            <a:off x="1758448" y="3435765"/>
            <a:ext cx="1711967" cy="1722927"/>
          </a:xfrm>
          <a:prstGeom prst="chord">
            <a:avLst>
              <a:gd name="adj1" fmla="val 20271829"/>
              <a:gd name="adj2" fmla="val 1620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C:\Documents and Settings\Admin\Рабочий стол\для презентаций\анимашки\земной шар\1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21391">
            <a:off x="2427999" y="2003020"/>
            <a:ext cx="2763983" cy="251455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628724" y="2054667"/>
            <a:ext cx="2436034" cy="2409166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4714884"/>
            <a:ext cx="242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Admin\Рабочий стол\для презентаций\анимашки\анимашки\apogoda-4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4643446"/>
            <a:ext cx="135732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Documents and Settings\Admin\Рабочий стол\для презентаций\анимашки\анимашки\science20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472" y="4357694"/>
            <a:ext cx="1071538" cy="1371569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для презентаций\анимашки\анимашки\радуга.gif"/>
          <p:cNvPicPr>
            <a:picLocks noChangeAspect="1" noChangeArrowheads="1" noCrop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42852"/>
            <a:ext cx="2020675" cy="78581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143504" y="20002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571868" y="128586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00694" y="37147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143372" y="485776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428860" y="42148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краеведение1"/>
          <p:cNvSpPr txBox="1"/>
          <p:nvPr/>
        </p:nvSpPr>
        <p:spPr>
          <a:xfrm>
            <a:off x="2143108" y="23574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Овал 25">
            <a:hlinkClick r:id="rId4" action="ppaction://hlinksldjump"/>
          </p:cNvPr>
          <p:cNvSpPr/>
          <p:nvPr/>
        </p:nvSpPr>
        <p:spPr>
          <a:xfrm>
            <a:off x="1500166" y="1714488"/>
            <a:ext cx="1643074" cy="1714512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571868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143504" y="2000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500694" y="3786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143372" y="4857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428860" y="4143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214546" y="242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3" name="Овал 32">
            <a:hlinkClick r:id="rId5" action="ppaction://hlinksldjump"/>
          </p:cNvPr>
          <p:cNvSpPr/>
          <p:nvPr/>
        </p:nvSpPr>
        <p:spPr>
          <a:xfrm>
            <a:off x="2857488" y="714356"/>
            <a:ext cx="1643074" cy="1714512"/>
          </a:xfrm>
          <a:prstGeom prst="ellipse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hlinkClick r:id="rId8" action="ppaction://hlinksldjump"/>
          </p:cNvPr>
          <p:cNvSpPr/>
          <p:nvPr/>
        </p:nvSpPr>
        <p:spPr>
          <a:xfrm>
            <a:off x="4429124" y="1357298"/>
            <a:ext cx="1643074" cy="17145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hlinkClick r:id="rId7" action="ppaction://hlinksldjump"/>
          </p:cNvPr>
          <p:cNvSpPr/>
          <p:nvPr/>
        </p:nvSpPr>
        <p:spPr>
          <a:xfrm>
            <a:off x="4786314" y="3071810"/>
            <a:ext cx="1643074" cy="1714512"/>
          </a:xfrm>
          <a:prstGeom prst="ellipse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hlinkClick r:id="rId6" action="ppaction://hlinksldjump"/>
          </p:cNvPr>
          <p:cNvSpPr/>
          <p:nvPr/>
        </p:nvSpPr>
        <p:spPr>
          <a:xfrm>
            <a:off x="3428992" y="4000504"/>
            <a:ext cx="1643074" cy="1714512"/>
          </a:xfrm>
          <a:prstGeom prst="ellipse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hlinkClick r:id="rId9" action="ppaction://hlinksldjump"/>
          </p:cNvPr>
          <p:cNvSpPr/>
          <p:nvPr/>
        </p:nvSpPr>
        <p:spPr>
          <a:xfrm>
            <a:off x="1785918" y="3429000"/>
            <a:ext cx="1643074" cy="1714512"/>
          </a:xfrm>
          <a:prstGeom prst="ellipse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 rot="20037492">
            <a:off x="327306" y="337126"/>
            <a:ext cx="1881144" cy="178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олилиния 37"/>
          <p:cNvSpPr/>
          <p:nvPr/>
        </p:nvSpPr>
        <p:spPr>
          <a:xfrm>
            <a:off x="185056" y="4929198"/>
            <a:ext cx="5101324" cy="1643074"/>
          </a:xfrm>
          <a:custGeom>
            <a:avLst/>
            <a:gdLst>
              <a:gd name="connsiteX0" fmla="*/ 43543 w 3200400"/>
              <a:gd name="connsiteY0" fmla="*/ 103163 h 1050220"/>
              <a:gd name="connsiteX1" fmla="*/ 957943 w 3200400"/>
              <a:gd name="connsiteY1" fmla="*/ 103163 h 1050220"/>
              <a:gd name="connsiteX2" fmla="*/ 1045029 w 3200400"/>
              <a:gd name="connsiteY2" fmla="*/ 124934 h 1050220"/>
              <a:gd name="connsiteX3" fmla="*/ 1121229 w 3200400"/>
              <a:gd name="connsiteY3" fmla="*/ 135820 h 1050220"/>
              <a:gd name="connsiteX4" fmla="*/ 1153886 w 3200400"/>
              <a:gd name="connsiteY4" fmla="*/ 146706 h 1050220"/>
              <a:gd name="connsiteX5" fmla="*/ 1197429 w 3200400"/>
              <a:gd name="connsiteY5" fmla="*/ 157591 h 1050220"/>
              <a:gd name="connsiteX6" fmla="*/ 1230086 w 3200400"/>
              <a:gd name="connsiteY6" fmla="*/ 179363 h 1050220"/>
              <a:gd name="connsiteX7" fmla="*/ 1262743 w 3200400"/>
              <a:gd name="connsiteY7" fmla="*/ 190249 h 1050220"/>
              <a:gd name="connsiteX8" fmla="*/ 1349829 w 3200400"/>
              <a:gd name="connsiteY8" fmla="*/ 212020 h 1050220"/>
              <a:gd name="connsiteX9" fmla="*/ 1393372 w 3200400"/>
              <a:gd name="connsiteY9" fmla="*/ 222906 h 1050220"/>
              <a:gd name="connsiteX10" fmla="*/ 1632857 w 3200400"/>
              <a:gd name="connsiteY10" fmla="*/ 233791 h 1050220"/>
              <a:gd name="connsiteX11" fmla="*/ 1763486 w 3200400"/>
              <a:gd name="connsiteY11" fmla="*/ 244677 h 1050220"/>
              <a:gd name="connsiteX12" fmla="*/ 1915886 w 3200400"/>
              <a:gd name="connsiteY12" fmla="*/ 255563 h 1050220"/>
              <a:gd name="connsiteX13" fmla="*/ 1981200 w 3200400"/>
              <a:gd name="connsiteY13" fmla="*/ 288220 h 1050220"/>
              <a:gd name="connsiteX14" fmla="*/ 2046514 w 3200400"/>
              <a:gd name="connsiteY14" fmla="*/ 309991 h 1050220"/>
              <a:gd name="connsiteX15" fmla="*/ 2079172 w 3200400"/>
              <a:gd name="connsiteY15" fmla="*/ 320877 h 1050220"/>
              <a:gd name="connsiteX16" fmla="*/ 2144486 w 3200400"/>
              <a:gd name="connsiteY16" fmla="*/ 342649 h 1050220"/>
              <a:gd name="connsiteX17" fmla="*/ 2177143 w 3200400"/>
              <a:gd name="connsiteY17" fmla="*/ 353534 h 1050220"/>
              <a:gd name="connsiteX18" fmla="*/ 2264229 w 3200400"/>
              <a:gd name="connsiteY18" fmla="*/ 375306 h 1050220"/>
              <a:gd name="connsiteX19" fmla="*/ 2351314 w 3200400"/>
              <a:gd name="connsiteY19" fmla="*/ 397077 h 1050220"/>
              <a:gd name="connsiteX20" fmla="*/ 2601686 w 3200400"/>
              <a:gd name="connsiteY20" fmla="*/ 407963 h 1050220"/>
              <a:gd name="connsiteX21" fmla="*/ 2623457 w 3200400"/>
              <a:gd name="connsiteY21" fmla="*/ 440620 h 1050220"/>
              <a:gd name="connsiteX22" fmla="*/ 2634343 w 3200400"/>
              <a:gd name="connsiteY22" fmla="*/ 473277 h 1050220"/>
              <a:gd name="connsiteX23" fmla="*/ 2677886 w 3200400"/>
              <a:gd name="connsiteY23" fmla="*/ 516820 h 1050220"/>
              <a:gd name="connsiteX24" fmla="*/ 2688772 w 3200400"/>
              <a:gd name="connsiteY24" fmla="*/ 549477 h 1050220"/>
              <a:gd name="connsiteX25" fmla="*/ 2721429 w 3200400"/>
              <a:gd name="connsiteY25" fmla="*/ 560363 h 1050220"/>
              <a:gd name="connsiteX26" fmla="*/ 2743200 w 3200400"/>
              <a:gd name="connsiteY26" fmla="*/ 625677 h 1050220"/>
              <a:gd name="connsiteX27" fmla="*/ 2764972 w 3200400"/>
              <a:gd name="connsiteY27" fmla="*/ 647449 h 1050220"/>
              <a:gd name="connsiteX28" fmla="*/ 2808514 w 3200400"/>
              <a:gd name="connsiteY28" fmla="*/ 701877 h 1050220"/>
              <a:gd name="connsiteX29" fmla="*/ 2830286 w 3200400"/>
              <a:gd name="connsiteY29" fmla="*/ 723649 h 1050220"/>
              <a:gd name="connsiteX30" fmla="*/ 2906486 w 3200400"/>
              <a:gd name="connsiteY30" fmla="*/ 767191 h 1050220"/>
              <a:gd name="connsiteX31" fmla="*/ 2971800 w 3200400"/>
              <a:gd name="connsiteY31" fmla="*/ 788963 h 1050220"/>
              <a:gd name="connsiteX32" fmla="*/ 3004457 w 3200400"/>
              <a:gd name="connsiteY32" fmla="*/ 799849 h 1050220"/>
              <a:gd name="connsiteX33" fmla="*/ 3113314 w 3200400"/>
              <a:gd name="connsiteY33" fmla="*/ 832506 h 1050220"/>
              <a:gd name="connsiteX34" fmla="*/ 3145972 w 3200400"/>
              <a:gd name="connsiteY34" fmla="*/ 843391 h 1050220"/>
              <a:gd name="connsiteX35" fmla="*/ 3167743 w 3200400"/>
              <a:gd name="connsiteY35" fmla="*/ 876049 h 1050220"/>
              <a:gd name="connsiteX36" fmla="*/ 3200400 w 3200400"/>
              <a:gd name="connsiteY36" fmla="*/ 886934 h 1050220"/>
              <a:gd name="connsiteX37" fmla="*/ 3167743 w 3200400"/>
              <a:gd name="connsiteY37" fmla="*/ 897820 h 1050220"/>
              <a:gd name="connsiteX38" fmla="*/ 2841172 w 3200400"/>
              <a:gd name="connsiteY38" fmla="*/ 908706 h 1050220"/>
              <a:gd name="connsiteX39" fmla="*/ 2634343 w 3200400"/>
              <a:gd name="connsiteY39" fmla="*/ 930477 h 1050220"/>
              <a:gd name="connsiteX40" fmla="*/ 2590800 w 3200400"/>
              <a:gd name="connsiteY40" fmla="*/ 941363 h 1050220"/>
              <a:gd name="connsiteX41" fmla="*/ 2460172 w 3200400"/>
              <a:gd name="connsiteY41" fmla="*/ 952249 h 1050220"/>
              <a:gd name="connsiteX42" fmla="*/ 2362200 w 3200400"/>
              <a:gd name="connsiteY42" fmla="*/ 963134 h 1050220"/>
              <a:gd name="connsiteX43" fmla="*/ 2231572 w 3200400"/>
              <a:gd name="connsiteY43" fmla="*/ 984906 h 1050220"/>
              <a:gd name="connsiteX44" fmla="*/ 2111829 w 3200400"/>
              <a:gd name="connsiteY44" fmla="*/ 1017563 h 1050220"/>
              <a:gd name="connsiteX45" fmla="*/ 478972 w 3200400"/>
              <a:gd name="connsiteY45" fmla="*/ 1006677 h 1050220"/>
              <a:gd name="connsiteX46" fmla="*/ 424543 w 3200400"/>
              <a:gd name="connsiteY46" fmla="*/ 995791 h 1050220"/>
              <a:gd name="connsiteX47" fmla="*/ 108857 w 3200400"/>
              <a:gd name="connsiteY47" fmla="*/ 1006677 h 1050220"/>
              <a:gd name="connsiteX48" fmla="*/ 43543 w 3200400"/>
              <a:gd name="connsiteY48" fmla="*/ 1028449 h 1050220"/>
              <a:gd name="connsiteX49" fmla="*/ 10886 w 3200400"/>
              <a:gd name="connsiteY49" fmla="*/ 930477 h 1050220"/>
              <a:gd name="connsiteX50" fmla="*/ 0 w 3200400"/>
              <a:gd name="connsiteY50" fmla="*/ 897820 h 1050220"/>
              <a:gd name="connsiteX51" fmla="*/ 10886 w 3200400"/>
              <a:gd name="connsiteY51" fmla="*/ 690991 h 1050220"/>
              <a:gd name="connsiteX52" fmla="*/ 21772 w 3200400"/>
              <a:gd name="connsiteY52" fmla="*/ 647449 h 1050220"/>
              <a:gd name="connsiteX53" fmla="*/ 21772 w 3200400"/>
              <a:gd name="connsiteY53" fmla="*/ 190249 h 105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00400" h="1050220">
                <a:moveTo>
                  <a:pt x="43543" y="103163"/>
                </a:moveTo>
                <a:cubicBezTo>
                  <a:pt x="353023" y="0"/>
                  <a:pt x="116710" y="74807"/>
                  <a:pt x="957943" y="103163"/>
                </a:cubicBezTo>
                <a:cubicBezTo>
                  <a:pt x="987848" y="104171"/>
                  <a:pt x="1015408" y="120702"/>
                  <a:pt x="1045029" y="124934"/>
                </a:cubicBezTo>
                <a:lnTo>
                  <a:pt x="1121229" y="135820"/>
                </a:lnTo>
                <a:cubicBezTo>
                  <a:pt x="1132115" y="139449"/>
                  <a:pt x="1142853" y="143554"/>
                  <a:pt x="1153886" y="146706"/>
                </a:cubicBezTo>
                <a:cubicBezTo>
                  <a:pt x="1168271" y="150816"/>
                  <a:pt x="1183678" y="151698"/>
                  <a:pt x="1197429" y="157591"/>
                </a:cubicBezTo>
                <a:cubicBezTo>
                  <a:pt x="1209454" y="162745"/>
                  <a:pt x="1218384" y="173512"/>
                  <a:pt x="1230086" y="179363"/>
                </a:cubicBezTo>
                <a:cubicBezTo>
                  <a:pt x="1240349" y="184495"/>
                  <a:pt x="1251673" y="187230"/>
                  <a:pt x="1262743" y="190249"/>
                </a:cubicBezTo>
                <a:cubicBezTo>
                  <a:pt x="1291611" y="198122"/>
                  <a:pt x="1320800" y="204763"/>
                  <a:pt x="1349829" y="212020"/>
                </a:cubicBezTo>
                <a:cubicBezTo>
                  <a:pt x="1364343" y="215649"/>
                  <a:pt x="1378426" y="222227"/>
                  <a:pt x="1393372" y="222906"/>
                </a:cubicBezTo>
                <a:lnTo>
                  <a:pt x="1632857" y="233791"/>
                </a:lnTo>
                <a:cubicBezTo>
                  <a:pt x="1676476" y="236357"/>
                  <a:pt x="1719921" y="241326"/>
                  <a:pt x="1763486" y="244677"/>
                </a:cubicBezTo>
                <a:lnTo>
                  <a:pt x="1915886" y="255563"/>
                </a:lnTo>
                <a:cubicBezTo>
                  <a:pt x="2034997" y="295268"/>
                  <a:pt x="1854575" y="231943"/>
                  <a:pt x="1981200" y="288220"/>
                </a:cubicBezTo>
                <a:cubicBezTo>
                  <a:pt x="2002171" y="297540"/>
                  <a:pt x="2024743" y="302734"/>
                  <a:pt x="2046514" y="309991"/>
                </a:cubicBezTo>
                <a:lnTo>
                  <a:pt x="2079172" y="320877"/>
                </a:lnTo>
                <a:lnTo>
                  <a:pt x="2144486" y="342649"/>
                </a:lnTo>
                <a:cubicBezTo>
                  <a:pt x="2155372" y="346277"/>
                  <a:pt x="2166011" y="350751"/>
                  <a:pt x="2177143" y="353534"/>
                </a:cubicBezTo>
                <a:cubicBezTo>
                  <a:pt x="2206172" y="360791"/>
                  <a:pt x="2235842" y="365844"/>
                  <a:pt x="2264229" y="375306"/>
                </a:cubicBezTo>
                <a:cubicBezTo>
                  <a:pt x="2294440" y="385376"/>
                  <a:pt x="2317881" y="394689"/>
                  <a:pt x="2351314" y="397077"/>
                </a:cubicBezTo>
                <a:cubicBezTo>
                  <a:pt x="2434638" y="403029"/>
                  <a:pt x="2518229" y="404334"/>
                  <a:pt x="2601686" y="407963"/>
                </a:cubicBezTo>
                <a:cubicBezTo>
                  <a:pt x="2608943" y="418849"/>
                  <a:pt x="2617606" y="428918"/>
                  <a:pt x="2623457" y="440620"/>
                </a:cubicBezTo>
                <a:cubicBezTo>
                  <a:pt x="2628589" y="450883"/>
                  <a:pt x="2627674" y="463940"/>
                  <a:pt x="2634343" y="473277"/>
                </a:cubicBezTo>
                <a:cubicBezTo>
                  <a:pt x="2646274" y="489980"/>
                  <a:pt x="2677886" y="516820"/>
                  <a:pt x="2677886" y="516820"/>
                </a:cubicBezTo>
                <a:cubicBezTo>
                  <a:pt x="2681515" y="527706"/>
                  <a:pt x="2680658" y="541363"/>
                  <a:pt x="2688772" y="549477"/>
                </a:cubicBezTo>
                <a:cubicBezTo>
                  <a:pt x="2696886" y="557591"/>
                  <a:pt x="2714760" y="551026"/>
                  <a:pt x="2721429" y="560363"/>
                </a:cubicBezTo>
                <a:cubicBezTo>
                  <a:pt x="2734768" y="579037"/>
                  <a:pt x="2726973" y="609450"/>
                  <a:pt x="2743200" y="625677"/>
                </a:cubicBezTo>
                <a:lnTo>
                  <a:pt x="2764972" y="647449"/>
                </a:lnTo>
                <a:cubicBezTo>
                  <a:pt x="2782237" y="699248"/>
                  <a:pt x="2763752" y="666067"/>
                  <a:pt x="2808514" y="701877"/>
                </a:cubicBezTo>
                <a:cubicBezTo>
                  <a:pt x="2816528" y="708288"/>
                  <a:pt x="2822272" y="717238"/>
                  <a:pt x="2830286" y="723649"/>
                </a:cubicBezTo>
                <a:cubicBezTo>
                  <a:pt x="2849924" y="739360"/>
                  <a:pt x="2884137" y="758251"/>
                  <a:pt x="2906486" y="767191"/>
                </a:cubicBezTo>
                <a:cubicBezTo>
                  <a:pt x="2927794" y="775714"/>
                  <a:pt x="2950029" y="781706"/>
                  <a:pt x="2971800" y="788963"/>
                </a:cubicBezTo>
                <a:cubicBezTo>
                  <a:pt x="2982686" y="792592"/>
                  <a:pt x="2993325" y="797066"/>
                  <a:pt x="3004457" y="799849"/>
                </a:cubicBezTo>
                <a:cubicBezTo>
                  <a:pt x="3070272" y="816302"/>
                  <a:pt x="3033794" y="806000"/>
                  <a:pt x="3113314" y="832506"/>
                </a:cubicBezTo>
                <a:lnTo>
                  <a:pt x="3145972" y="843391"/>
                </a:lnTo>
                <a:cubicBezTo>
                  <a:pt x="3153229" y="854277"/>
                  <a:pt x="3157527" y="867876"/>
                  <a:pt x="3167743" y="876049"/>
                </a:cubicBezTo>
                <a:cubicBezTo>
                  <a:pt x="3176703" y="883217"/>
                  <a:pt x="3200400" y="875460"/>
                  <a:pt x="3200400" y="886934"/>
                </a:cubicBezTo>
                <a:cubicBezTo>
                  <a:pt x="3200400" y="898409"/>
                  <a:pt x="3179197" y="897126"/>
                  <a:pt x="3167743" y="897820"/>
                </a:cubicBezTo>
                <a:cubicBezTo>
                  <a:pt x="3059025" y="904409"/>
                  <a:pt x="2950029" y="905077"/>
                  <a:pt x="2841172" y="908706"/>
                </a:cubicBezTo>
                <a:cubicBezTo>
                  <a:pt x="2731672" y="936079"/>
                  <a:pt x="2860088" y="906714"/>
                  <a:pt x="2634343" y="930477"/>
                </a:cubicBezTo>
                <a:cubicBezTo>
                  <a:pt x="2619464" y="932043"/>
                  <a:pt x="2605646" y="939507"/>
                  <a:pt x="2590800" y="941363"/>
                </a:cubicBezTo>
                <a:cubicBezTo>
                  <a:pt x="2547444" y="946783"/>
                  <a:pt x="2503669" y="948107"/>
                  <a:pt x="2460172" y="952249"/>
                </a:cubicBezTo>
                <a:cubicBezTo>
                  <a:pt x="2427462" y="955364"/>
                  <a:pt x="2394857" y="959506"/>
                  <a:pt x="2362200" y="963134"/>
                </a:cubicBezTo>
                <a:cubicBezTo>
                  <a:pt x="2238156" y="994146"/>
                  <a:pt x="2435415" y="946685"/>
                  <a:pt x="2231572" y="984906"/>
                </a:cubicBezTo>
                <a:cubicBezTo>
                  <a:pt x="2175441" y="995431"/>
                  <a:pt x="2156733" y="1002595"/>
                  <a:pt x="2111829" y="1017563"/>
                </a:cubicBezTo>
                <a:lnTo>
                  <a:pt x="478972" y="1006677"/>
                </a:lnTo>
                <a:cubicBezTo>
                  <a:pt x="460471" y="1006438"/>
                  <a:pt x="443045" y="995791"/>
                  <a:pt x="424543" y="995791"/>
                </a:cubicBezTo>
                <a:cubicBezTo>
                  <a:pt x="319252" y="995791"/>
                  <a:pt x="214086" y="1003048"/>
                  <a:pt x="108857" y="1006677"/>
                </a:cubicBezTo>
                <a:cubicBezTo>
                  <a:pt x="87086" y="1013934"/>
                  <a:pt x="50800" y="1050220"/>
                  <a:pt x="43543" y="1028449"/>
                </a:cubicBezTo>
                <a:lnTo>
                  <a:pt x="10886" y="930477"/>
                </a:lnTo>
                <a:lnTo>
                  <a:pt x="0" y="897820"/>
                </a:lnTo>
                <a:cubicBezTo>
                  <a:pt x="3629" y="828877"/>
                  <a:pt x="4905" y="759770"/>
                  <a:pt x="10886" y="690991"/>
                </a:cubicBezTo>
                <a:cubicBezTo>
                  <a:pt x="12182" y="676087"/>
                  <a:pt x="21447" y="662406"/>
                  <a:pt x="21772" y="647449"/>
                </a:cubicBezTo>
                <a:cubicBezTo>
                  <a:pt x="25084" y="495085"/>
                  <a:pt x="21772" y="342649"/>
                  <a:pt x="21772" y="190249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>
            <a:off x="6929454" y="1714488"/>
            <a:ext cx="214312" cy="28575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апля 11"/>
          <p:cNvSpPr/>
          <p:nvPr/>
        </p:nvSpPr>
        <p:spPr>
          <a:xfrm>
            <a:off x="7215206" y="1500174"/>
            <a:ext cx="214312" cy="28575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Капля 35"/>
          <p:cNvSpPr/>
          <p:nvPr/>
        </p:nvSpPr>
        <p:spPr>
          <a:xfrm>
            <a:off x="7429520" y="1928802"/>
            <a:ext cx="214312" cy="28575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Капля 12"/>
          <p:cNvSpPr/>
          <p:nvPr/>
        </p:nvSpPr>
        <p:spPr>
          <a:xfrm>
            <a:off x="7643834" y="1714488"/>
            <a:ext cx="214312" cy="28575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апля 13"/>
          <p:cNvSpPr/>
          <p:nvPr/>
        </p:nvSpPr>
        <p:spPr>
          <a:xfrm>
            <a:off x="8001024" y="1643050"/>
            <a:ext cx="214312" cy="28575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Капля 15"/>
          <p:cNvSpPr/>
          <p:nvPr/>
        </p:nvSpPr>
        <p:spPr>
          <a:xfrm>
            <a:off x="8286776" y="1643050"/>
            <a:ext cx="214312" cy="28575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601686" y="5286389"/>
            <a:ext cx="6524318" cy="1408904"/>
          </a:xfrm>
          <a:custGeom>
            <a:avLst/>
            <a:gdLst>
              <a:gd name="connsiteX0" fmla="*/ 631371 w 6524318"/>
              <a:gd name="connsiteY0" fmla="*/ 359229 h 1110921"/>
              <a:gd name="connsiteX1" fmla="*/ 664028 w 6524318"/>
              <a:gd name="connsiteY1" fmla="*/ 337458 h 1110921"/>
              <a:gd name="connsiteX2" fmla="*/ 1153885 w 6524318"/>
              <a:gd name="connsiteY2" fmla="*/ 326572 h 1110921"/>
              <a:gd name="connsiteX3" fmla="*/ 1491343 w 6524318"/>
              <a:gd name="connsiteY3" fmla="*/ 315686 h 1110921"/>
              <a:gd name="connsiteX4" fmla="*/ 1687285 w 6524318"/>
              <a:gd name="connsiteY4" fmla="*/ 293915 h 1110921"/>
              <a:gd name="connsiteX5" fmla="*/ 1905000 w 6524318"/>
              <a:gd name="connsiteY5" fmla="*/ 261258 h 1110921"/>
              <a:gd name="connsiteX6" fmla="*/ 1992085 w 6524318"/>
              <a:gd name="connsiteY6" fmla="*/ 239486 h 1110921"/>
              <a:gd name="connsiteX7" fmla="*/ 2057400 w 6524318"/>
              <a:gd name="connsiteY7" fmla="*/ 228600 h 1110921"/>
              <a:gd name="connsiteX8" fmla="*/ 2090057 w 6524318"/>
              <a:gd name="connsiteY8" fmla="*/ 217715 h 1110921"/>
              <a:gd name="connsiteX9" fmla="*/ 2133600 w 6524318"/>
              <a:gd name="connsiteY9" fmla="*/ 206829 h 1110921"/>
              <a:gd name="connsiteX10" fmla="*/ 2253343 w 6524318"/>
              <a:gd name="connsiteY10" fmla="*/ 174172 h 1110921"/>
              <a:gd name="connsiteX11" fmla="*/ 2405743 w 6524318"/>
              <a:gd name="connsiteY11" fmla="*/ 152400 h 1110921"/>
              <a:gd name="connsiteX12" fmla="*/ 2677885 w 6524318"/>
              <a:gd name="connsiteY12" fmla="*/ 130629 h 1110921"/>
              <a:gd name="connsiteX13" fmla="*/ 2764971 w 6524318"/>
              <a:gd name="connsiteY13" fmla="*/ 108858 h 1110921"/>
              <a:gd name="connsiteX14" fmla="*/ 2906485 w 6524318"/>
              <a:gd name="connsiteY14" fmla="*/ 97972 h 1110921"/>
              <a:gd name="connsiteX15" fmla="*/ 3570514 w 6524318"/>
              <a:gd name="connsiteY15" fmla="*/ 76200 h 1110921"/>
              <a:gd name="connsiteX16" fmla="*/ 4212771 w 6524318"/>
              <a:gd name="connsiteY16" fmla="*/ 54429 h 1110921"/>
              <a:gd name="connsiteX17" fmla="*/ 4517571 w 6524318"/>
              <a:gd name="connsiteY17" fmla="*/ 43543 h 1110921"/>
              <a:gd name="connsiteX18" fmla="*/ 5214257 w 6524318"/>
              <a:gd name="connsiteY18" fmla="*/ 32658 h 1110921"/>
              <a:gd name="connsiteX19" fmla="*/ 5421085 w 6524318"/>
              <a:gd name="connsiteY19" fmla="*/ 21772 h 1110921"/>
              <a:gd name="connsiteX20" fmla="*/ 5475514 w 6524318"/>
              <a:gd name="connsiteY20" fmla="*/ 10886 h 1110921"/>
              <a:gd name="connsiteX21" fmla="*/ 5551714 w 6524318"/>
              <a:gd name="connsiteY21" fmla="*/ 0 h 1110921"/>
              <a:gd name="connsiteX22" fmla="*/ 6346371 w 6524318"/>
              <a:gd name="connsiteY22" fmla="*/ 10886 h 1110921"/>
              <a:gd name="connsiteX23" fmla="*/ 6400800 w 6524318"/>
              <a:gd name="connsiteY23" fmla="*/ 54429 h 1110921"/>
              <a:gd name="connsiteX24" fmla="*/ 6433457 w 6524318"/>
              <a:gd name="connsiteY24" fmla="*/ 76200 h 1110921"/>
              <a:gd name="connsiteX25" fmla="*/ 6520543 w 6524318"/>
              <a:gd name="connsiteY25" fmla="*/ 97972 h 1110921"/>
              <a:gd name="connsiteX26" fmla="*/ 6509657 w 6524318"/>
              <a:gd name="connsiteY26" fmla="*/ 1099458 h 1110921"/>
              <a:gd name="connsiteX27" fmla="*/ 6477000 w 6524318"/>
              <a:gd name="connsiteY27" fmla="*/ 1088572 h 1110921"/>
              <a:gd name="connsiteX28" fmla="*/ 3755571 w 6524318"/>
              <a:gd name="connsiteY28" fmla="*/ 1077686 h 1110921"/>
              <a:gd name="connsiteX29" fmla="*/ 3309257 w 6524318"/>
              <a:gd name="connsiteY29" fmla="*/ 1055915 h 1110921"/>
              <a:gd name="connsiteX30" fmla="*/ 3254828 w 6524318"/>
              <a:gd name="connsiteY30" fmla="*/ 1045029 h 1110921"/>
              <a:gd name="connsiteX31" fmla="*/ 3080657 w 6524318"/>
              <a:gd name="connsiteY31" fmla="*/ 1034143 h 1110921"/>
              <a:gd name="connsiteX32" fmla="*/ 2775857 w 6524318"/>
              <a:gd name="connsiteY32" fmla="*/ 1012372 h 1110921"/>
              <a:gd name="connsiteX33" fmla="*/ 0 w 6524318"/>
              <a:gd name="connsiteY33" fmla="*/ 1001486 h 1110921"/>
              <a:gd name="connsiteX34" fmla="*/ 10885 w 6524318"/>
              <a:gd name="connsiteY34" fmla="*/ 947058 h 1110921"/>
              <a:gd name="connsiteX35" fmla="*/ 54428 w 6524318"/>
              <a:gd name="connsiteY35" fmla="*/ 881743 h 1110921"/>
              <a:gd name="connsiteX36" fmla="*/ 76200 w 6524318"/>
              <a:gd name="connsiteY36" fmla="*/ 849086 h 1110921"/>
              <a:gd name="connsiteX37" fmla="*/ 141514 w 6524318"/>
              <a:gd name="connsiteY37" fmla="*/ 772886 h 1110921"/>
              <a:gd name="connsiteX38" fmla="*/ 174171 w 6524318"/>
              <a:gd name="connsiteY38" fmla="*/ 751115 h 1110921"/>
              <a:gd name="connsiteX39" fmla="*/ 195943 w 6524318"/>
              <a:gd name="connsiteY39" fmla="*/ 729343 h 1110921"/>
              <a:gd name="connsiteX40" fmla="*/ 239485 w 6524318"/>
              <a:gd name="connsiteY40" fmla="*/ 707572 h 1110921"/>
              <a:gd name="connsiteX41" fmla="*/ 261257 w 6524318"/>
              <a:gd name="connsiteY41" fmla="*/ 685800 h 1110921"/>
              <a:gd name="connsiteX42" fmla="*/ 326571 w 6524318"/>
              <a:gd name="connsiteY42" fmla="*/ 664029 h 1110921"/>
              <a:gd name="connsiteX43" fmla="*/ 381000 w 6524318"/>
              <a:gd name="connsiteY43" fmla="*/ 620486 h 1110921"/>
              <a:gd name="connsiteX44" fmla="*/ 413657 w 6524318"/>
              <a:gd name="connsiteY44" fmla="*/ 609600 h 1110921"/>
              <a:gd name="connsiteX45" fmla="*/ 500743 w 6524318"/>
              <a:gd name="connsiteY45" fmla="*/ 566058 h 1110921"/>
              <a:gd name="connsiteX46" fmla="*/ 544285 w 6524318"/>
              <a:gd name="connsiteY46" fmla="*/ 544286 h 1110921"/>
              <a:gd name="connsiteX47" fmla="*/ 609600 w 6524318"/>
              <a:gd name="connsiteY47" fmla="*/ 522515 h 1110921"/>
              <a:gd name="connsiteX48" fmla="*/ 642257 w 6524318"/>
              <a:gd name="connsiteY48" fmla="*/ 500743 h 1110921"/>
              <a:gd name="connsiteX49" fmla="*/ 674914 w 6524318"/>
              <a:gd name="connsiteY49" fmla="*/ 489858 h 1110921"/>
              <a:gd name="connsiteX50" fmla="*/ 718457 w 6524318"/>
              <a:gd name="connsiteY50" fmla="*/ 446315 h 1110921"/>
              <a:gd name="connsiteX51" fmla="*/ 783771 w 6524318"/>
              <a:gd name="connsiteY51" fmla="*/ 402772 h 1110921"/>
              <a:gd name="connsiteX52" fmla="*/ 783771 w 6524318"/>
              <a:gd name="connsiteY52" fmla="*/ 348343 h 11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4318" h="1110921">
                <a:moveTo>
                  <a:pt x="631371" y="359229"/>
                </a:moveTo>
                <a:cubicBezTo>
                  <a:pt x="642257" y="351972"/>
                  <a:pt x="650971" y="338274"/>
                  <a:pt x="664028" y="337458"/>
                </a:cubicBezTo>
                <a:cubicBezTo>
                  <a:pt x="827036" y="327270"/>
                  <a:pt x="990616" y="330869"/>
                  <a:pt x="1153885" y="326572"/>
                </a:cubicBezTo>
                <a:lnTo>
                  <a:pt x="1491343" y="315686"/>
                </a:lnTo>
                <a:cubicBezTo>
                  <a:pt x="1552453" y="309575"/>
                  <a:pt x="1625670" y="303157"/>
                  <a:pt x="1687285" y="293915"/>
                </a:cubicBezTo>
                <a:cubicBezTo>
                  <a:pt x="1953087" y="254045"/>
                  <a:pt x="1703654" y="286425"/>
                  <a:pt x="1905000" y="261258"/>
                </a:cubicBezTo>
                <a:cubicBezTo>
                  <a:pt x="1934028" y="254001"/>
                  <a:pt x="1962570" y="244405"/>
                  <a:pt x="1992085" y="239486"/>
                </a:cubicBezTo>
                <a:cubicBezTo>
                  <a:pt x="2013857" y="235857"/>
                  <a:pt x="2035854" y="233388"/>
                  <a:pt x="2057400" y="228600"/>
                </a:cubicBezTo>
                <a:cubicBezTo>
                  <a:pt x="2068601" y="226111"/>
                  <a:pt x="2079024" y="220867"/>
                  <a:pt x="2090057" y="217715"/>
                </a:cubicBezTo>
                <a:cubicBezTo>
                  <a:pt x="2104442" y="213605"/>
                  <a:pt x="2119215" y="210939"/>
                  <a:pt x="2133600" y="206829"/>
                </a:cubicBezTo>
                <a:cubicBezTo>
                  <a:pt x="2186747" y="191644"/>
                  <a:pt x="2175718" y="185262"/>
                  <a:pt x="2253343" y="174172"/>
                </a:cubicBezTo>
                <a:lnTo>
                  <a:pt x="2405743" y="152400"/>
                </a:lnTo>
                <a:cubicBezTo>
                  <a:pt x="2518189" y="114920"/>
                  <a:pt x="2399232" y="151270"/>
                  <a:pt x="2677885" y="130629"/>
                </a:cubicBezTo>
                <a:cubicBezTo>
                  <a:pt x="2912349" y="113261"/>
                  <a:pt x="2610088" y="128218"/>
                  <a:pt x="2764971" y="108858"/>
                </a:cubicBezTo>
                <a:cubicBezTo>
                  <a:pt x="2811916" y="102990"/>
                  <a:pt x="2859251" y="100671"/>
                  <a:pt x="2906485" y="97972"/>
                </a:cubicBezTo>
                <a:cubicBezTo>
                  <a:pt x="3172925" y="82746"/>
                  <a:pt x="3268851" y="85435"/>
                  <a:pt x="3570514" y="76200"/>
                </a:cubicBezTo>
                <a:lnTo>
                  <a:pt x="4212771" y="54429"/>
                </a:lnTo>
                <a:cubicBezTo>
                  <a:pt x="4314375" y="50925"/>
                  <a:pt x="4415919" y="45131"/>
                  <a:pt x="4517571" y="43543"/>
                </a:cubicBezTo>
                <a:lnTo>
                  <a:pt x="5214257" y="32658"/>
                </a:lnTo>
                <a:cubicBezTo>
                  <a:pt x="5283200" y="29029"/>
                  <a:pt x="5352285" y="27505"/>
                  <a:pt x="5421085" y="21772"/>
                </a:cubicBezTo>
                <a:cubicBezTo>
                  <a:pt x="5439523" y="20235"/>
                  <a:pt x="5457263" y="13928"/>
                  <a:pt x="5475514" y="10886"/>
                </a:cubicBezTo>
                <a:cubicBezTo>
                  <a:pt x="5500823" y="6668"/>
                  <a:pt x="5526314" y="3629"/>
                  <a:pt x="5551714" y="0"/>
                </a:cubicBezTo>
                <a:cubicBezTo>
                  <a:pt x="5816600" y="3629"/>
                  <a:pt x="6081667" y="437"/>
                  <a:pt x="6346371" y="10886"/>
                </a:cubicBezTo>
                <a:cubicBezTo>
                  <a:pt x="6363990" y="11582"/>
                  <a:pt x="6388272" y="44407"/>
                  <a:pt x="6400800" y="54429"/>
                </a:cubicBezTo>
                <a:cubicBezTo>
                  <a:pt x="6411016" y="62602"/>
                  <a:pt x="6421755" y="70349"/>
                  <a:pt x="6433457" y="76200"/>
                </a:cubicBezTo>
                <a:cubicBezTo>
                  <a:pt x="6455774" y="87358"/>
                  <a:pt x="6499839" y="93831"/>
                  <a:pt x="6520543" y="97972"/>
                </a:cubicBezTo>
                <a:cubicBezTo>
                  <a:pt x="6516914" y="431801"/>
                  <a:pt x="6524318" y="765932"/>
                  <a:pt x="6509657" y="1099458"/>
                </a:cubicBezTo>
                <a:cubicBezTo>
                  <a:pt x="6509153" y="1110921"/>
                  <a:pt x="6488474" y="1088663"/>
                  <a:pt x="6477000" y="1088572"/>
                </a:cubicBezTo>
                <a:lnTo>
                  <a:pt x="3755571" y="1077686"/>
                </a:lnTo>
                <a:lnTo>
                  <a:pt x="3309257" y="1055915"/>
                </a:lnTo>
                <a:cubicBezTo>
                  <a:pt x="3290819" y="1054378"/>
                  <a:pt x="3273247" y="1046783"/>
                  <a:pt x="3254828" y="1045029"/>
                </a:cubicBezTo>
                <a:cubicBezTo>
                  <a:pt x="3196920" y="1039514"/>
                  <a:pt x="3138693" y="1038100"/>
                  <a:pt x="3080657" y="1034143"/>
                </a:cubicBezTo>
                <a:cubicBezTo>
                  <a:pt x="2979034" y="1027214"/>
                  <a:pt x="2877715" y="1012771"/>
                  <a:pt x="2775857" y="1012372"/>
                </a:cubicBezTo>
                <a:lnTo>
                  <a:pt x="0" y="1001486"/>
                </a:lnTo>
                <a:cubicBezTo>
                  <a:pt x="3628" y="983343"/>
                  <a:pt x="3229" y="963902"/>
                  <a:pt x="10885" y="947058"/>
                </a:cubicBezTo>
                <a:cubicBezTo>
                  <a:pt x="21713" y="923237"/>
                  <a:pt x="39914" y="903515"/>
                  <a:pt x="54428" y="881743"/>
                </a:cubicBezTo>
                <a:lnTo>
                  <a:pt x="76200" y="849086"/>
                </a:lnTo>
                <a:cubicBezTo>
                  <a:pt x="95898" y="819539"/>
                  <a:pt x="109836" y="794004"/>
                  <a:pt x="141514" y="772886"/>
                </a:cubicBezTo>
                <a:cubicBezTo>
                  <a:pt x="152400" y="765629"/>
                  <a:pt x="163955" y="759288"/>
                  <a:pt x="174171" y="751115"/>
                </a:cubicBezTo>
                <a:cubicBezTo>
                  <a:pt x="182185" y="744704"/>
                  <a:pt x="187403" y="735036"/>
                  <a:pt x="195943" y="729343"/>
                </a:cubicBezTo>
                <a:cubicBezTo>
                  <a:pt x="209445" y="720342"/>
                  <a:pt x="225983" y="716573"/>
                  <a:pt x="239485" y="707572"/>
                </a:cubicBezTo>
                <a:cubicBezTo>
                  <a:pt x="248025" y="701879"/>
                  <a:pt x="252077" y="690390"/>
                  <a:pt x="261257" y="685800"/>
                </a:cubicBezTo>
                <a:cubicBezTo>
                  <a:pt x="281783" y="675537"/>
                  <a:pt x="326571" y="664029"/>
                  <a:pt x="326571" y="664029"/>
                </a:cubicBezTo>
                <a:cubicBezTo>
                  <a:pt x="346820" y="643781"/>
                  <a:pt x="353538" y="634218"/>
                  <a:pt x="381000" y="620486"/>
                </a:cubicBezTo>
                <a:cubicBezTo>
                  <a:pt x="391263" y="615354"/>
                  <a:pt x="403211" y="614348"/>
                  <a:pt x="413657" y="609600"/>
                </a:cubicBezTo>
                <a:cubicBezTo>
                  <a:pt x="443203" y="596170"/>
                  <a:pt x="471714" y="580572"/>
                  <a:pt x="500743" y="566058"/>
                </a:cubicBezTo>
                <a:cubicBezTo>
                  <a:pt x="515257" y="558801"/>
                  <a:pt x="528890" y="549417"/>
                  <a:pt x="544285" y="544286"/>
                </a:cubicBezTo>
                <a:lnTo>
                  <a:pt x="609600" y="522515"/>
                </a:lnTo>
                <a:cubicBezTo>
                  <a:pt x="620486" y="515258"/>
                  <a:pt x="630555" y="506594"/>
                  <a:pt x="642257" y="500743"/>
                </a:cubicBezTo>
                <a:cubicBezTo>
                  <a:pt x="652520" y="495611"/>
                  <a:pt x="665577" y="496527"/>
                  <a:pt x="674914" y="489858"/>
                </a:cubicBezTo>
                <a:cubicBezTo>
                  <a:pt x="691617" y="477927"/>
                  <a:pt x="701378" y="457701"/>
                  <a:pt x="718457" y="446315"/>
                </a:cubicBezTo>
                <a:cubicBezTo>
                  <a:pt x="740228" y="431801"/>
                  <a:pt x="783771" y="428938"/>
                  <a:pt x="783771" y="402772"/>
                </a:cubicBezTo>
                <a:lnTo>
                  <a:pt x="783771" y="348343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-142900"/>
            <a:ext cx="8301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МЕЖПРЕДМЕТНЫЕ  СВЯЗИ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643182"/>
            <a:ext cx="4786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себе объединяет много дисциплин:</a:t>
            </a:r>
          </a:p>
          <a:p>
            <a:pPr algn="ctr"/>
            <a:r>
              <a:rPr lang="ru-RU" sz="2000" b="1" dirty="0" smtClean="0"/>
              <a:t>И биологию, и физику, и химию,</a:t>
            </a:r>
          </a:p>
          <a:p>
            <a:pPr algn="ctr"/>
            <a:r>
              <a:rPr lang="ru-RU" sz="2000" b="1" dirty="0" smtClean="0"/>
              <a:t>В науке </a:t>
            </a:r>
            <a:r>
              <a:rPr lang="ru-RU" sz="2000" b="1" dirty="0" smtClean="0">
                <a:solidFill>
                  <a:srgbClr val="FF0000"/>
                </a:solidFill>
              </a:rPr>
              <a:t>ГЕО</a:t>
            </a:r>
            <a:r>
              <a:rPr lang="ru-RU" sz="2000" b="1" dirty="0" smtClean="0"/>
              <a:t> смысл один-</a:t>
            </a:r>
          </a:p>
          <a:p>
            <a:pPr algn="ctr"/>
            <a:r>
              <a:rPr lang="ru-RU" sz="2000" b="1" dirty="0" smtClean="0"/>
              <a:t>Подробно изучить планету нашу дивную.</a:t>
            </a:r>
            <a:endParaRPr lang="ru-RU" sz="2000" b="1" dirty="0"/>
          </a:p>
        </p:txBody>
      </p:sp>
      <p:sp>
        <p:nvSpPr>
          <p:cNvPr id="10" name="Молния 9"/>
          <p:cNvSpPr/>
          <p:nvPr/>
        </p:nvSpPr>
        <p:spPr>
          <a:xfrm>
            <a:off x="7000892" y="857232"/>
            <a:ext cx="1643074" cy="1857388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0" y="857232"/>
            <a:ext cx="2500330" cy="1000132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750099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Admin\Рабочий стол\для презентаций\анимашки\цветы\a1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071942"/>
            <a:ext cx="1123951" cy="1494964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для презентаций\анимашки\цветы\a1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0992" y="4000504"/>
            <a:ext cx="1143008" cy="152031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для презентаций\анимашки\животные\a15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38257">
            <a:off x="4982328" y="4595178"/>
            <a:ext cx="1859951" cy="110980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для презентаций\анимашки\животные\sea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5500702"/>
            <a:ext cx="2571768" cy="121444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для презентаций\анимашки\животные\sea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572140"/>
            <a:ext cx="1928826" cy="114300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для презентаций\анимашки\животные\sea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5500702"/>
            <a:ext cx="2476507" cy="1219202"/>
          </a:xfrm>
          <a:prstGeom prst="rect">
            <a:avLst/>
          </a:prstGeom>
          <a:noFill/>
        </p:spPr>
      </p:pic>
      <p:pic>
        <p:nvPicPr>
          <p:cNvPr id="2055" name="волна" descr="C:\Documents and Settings\Admin\Рабочий стол\для презентаций\анимашки\животные\sea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500702"/>
            <a:ext cx="1976441" cy="1219202"/>
          </a:xfrm>
          <a:prstGeom prst="rect">
            <a:avLst/>
          </a:prstGeom>
          <a:noFill/>
        </p:spPr>
      </p:pic>
      <p:sp>
        <p:nvSpPr>
          <p:cNvPr id="31" name="Стрелка вверх 30"/>
          <p:cNvSpPr/>
          <p:nvPr/>
        </p:nvSpPr>
        <p:spPr>
          <a:xfrm>
            <a:off x="642910" y="2571744"/>
            <a:ext cx="341756" cy="978408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1214414" y="2571744"/>
            <a:ext cx="357190" cy="978408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олна 33"/>
          <p:cNvSpPr/>
          <p:nvPr/>
        </p:nvSpPr>
        <p:spPr>
          <a:xfrm rot="5400000">
            <a:off x="364305" y="4279109"/>
            <a:ext cx="914400" cy="214314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олна 34"/>
          <p:cNvSpPr/>
          <p:nvPr/>
        </p:nvSpPr>
        <p:spPr>
          <a:xfrm rot="5400000">
            <a:off x="935809" y="4279109"/>
            <a:ext cx="914400" cy="214314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волна" descr="C:\Documents and Settings\Admin\Рабочий стол\для презентаций\анимашки\животные\sea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857760"/>
            <a:ext cx="2500330" cy="1719268"/>
          </a:xfrm>
          <a:prstGeom prst="rect">
            <a:avLst/>
          </a:prstGeom>
          <a:noFill/>
        </p:spPr>
      </p:pic>
      <p:pic>
        <p:nvPicPr>
          <p:cNvPr id="29" name="волна" descr="C:\Documents and Settings\Admin\Рабочий стол\для презентаций\анимашки\животные\sea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000636"/>
            <a:ext cx="1976441" cy="1362078"/>
          </a:xfrm>
          <a:prstGeom prst="rect">
            <a:avLst/>
          </a:prstGeom>
          <a:noFill/>
        </p:spPr>
      </p:pic>
      <p:pic>
        <p:nvPicPr>
          <p:cNvPr id="30" name="волна" descr="C:\Documents and Settings\Admin\Рабочий стол\для презентаций\анимашки\животные\sea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929198"/>
            <a:ext cx="2500330" cy="1428760"/>
          </a:xfrm>
          <a:prstGeom prst="rect">
            <a:avLst/>
          </a:prstGeom>
          <a:noFill/>
        </p:spPr>
      </p:pic>
      <p:pic>
        <p:nvPicPr>
          <p:cNvPr id="1026" name="Picture 2" descr="D:\mama\для презентаций\анимашки\животные\B_Fly0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572008"/>
            <a:ext cx="1285884" cy="1285884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для презентаций\анимашки\животные\sea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929198"/>
            <a:ext cx="1976441" cy="1576392"/>
          </a:xfrm>
          <a:prstGeom prst="rect">
            <a:avLst/>
          </a:prstGeom>
          <a:noFill/>
        </p:spPr>
      </p:pic>
      <p:pic>
        <p:nvPicPr>
          <p:cNvPr id="41" name="Picture 2" descr="C:\Documents and Settings\Admin\Рабочий стол\для презентаций\анимашки\животные\8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229291" flipH="1" flipV="1">
            <a:off x="94296" y="6106948"/>
            <a:ext cx="783125" cy="609571"/>
          </a:xfrm>
          <a:prstGeom prst="rect">
            <a:avLst/>
          </a:prstGeom>
          <a:noFill/>
        </p:spPr>
      </p:pic>
      <p:sp>
        <p:nvSpPr>
          <p:cNvPr id="37" name="Овал 36">
            <a:hlinkClick r:id="rId9" action="ppaction://hlinksldjump"/>
          </p:cNvPr>
          <p:cNvSpPr/>
          <p:nvPr/>
        </p:nvSpPr>
        <p:spPr>
          <a:xfrm>
            <a:off x="8072462" y="6215082"/>
            <a:ext cx="914400" cy="500066"/>
          </a:xfrm>
          <a:prstGeom prst="ellipse">
            <a:avLst/>
          </a:prstGeom>
          <a:ln w="285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НАЗАД</a:t>
            </a:r>
            <a:endParaRPr lang="ru-RU" sz="1200" dirty="0"/>
          </a:p>
        </p:txBody>
      </p:sp>
      <p:pic>
        <p:nvPicPr>
          <p:cNvPr id="1027" name="Picture 3" descr="D:\mama\для презентаций\анимашки\животные\000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59624" y="2500306"/>
            <a:ext cx="1935004" cy="1638303"/>
          </a:xfrm>
          <a:prstGeom prst="rect">
            <a:avLst/>
          </a:prstGeom>
          <a:noFill/>
        </p:spPr>
      </p:pic>
      <p:pic>
        <p:nvPicPr>
          <p:cNvPr id="1030" name="Picture 6" descr="D:\mama\для презентаций\анимашки\животные\a3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9754" y="4071942"/>
            <a:ext cx="912451" cy="8340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1528 -0.01319 0.03646 -0.01181 0.05347 -0.0125 C 0.06094 -0.01574 0.06875 -0.0162 0.07604 -0.0206 C 0.08229 -0.02454 0.0868 -0.02917 0.09392 -0.03009 C 0.11493 -0.03287 0.15573 -0.03287 0.16892 -0.03333 C 0.18108 -0.03611 0.19271 -0.04236 0.20469 -0.04583 C 0.21354 -0.0537 0.20746 -0.04931 0.22726 -0.05069 C 0.23767 -0.05139 0.24792 -0.05162 0.25833 -0.05231 C 0.26632 -0.05278 0.27413 -0.05347 0.28212 -0.05394 C 0.37049 -0.06898 0.59427 -0.05602 0.66059 -0.05556 C 0.67569 -0.05324 0.6908 -0.04884 0.7059 -0.04583 C 0.71094 -0.04144 0.71562 -0.03889 0.72135 -0.03634 C 0.725 -0.0294 0.72535 -0.02361 0.73212 -0.0206 C 0.73594 -0.0169 0.73767 -0.01273 0.74167 -0.00949 C 0.74236 -0.00787 0.74392 -0.00463 0.74392 -0.00463 " pathEditMode="relative" ptsTypes="ffffffffffffff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77 0.06644 0.00972 0.1345 -0.00434 0.2 C -0.00295 0.2257 -0.00174 0.24352 0.00434 0.26667 C 0.00573 0.28125 0.00781 0.29561 0.00868 0.31019 C 0.01059 0.34237 0.00972 0.3676 0.01736 0.39723 C 0.01944 0.42223 0.02517 0.44746 0.02604 0.47246 C 0.02656 0.48704 0.02604 0.50139 0.02604 0.51598 " pathEditMode="relative" ptsTypes="ffffff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0.00717 0.00243 0.01736 0.00347 0.02523 C 0.00139 0.03472 0.00243 0.06528 0.00243 0.06666 C 0.01632 0.10509 0.00538 0.07245 0.00347 0.18078 C 0.00313 0.20393 0.00347 0.23194 -0.0059 0.25231 C -0.0059 0.26041 -0.02118 0.45116 0.00347 0.52222 C 0.00573 0.54629 0.00347 0.56852 0.00347 0.59352 " pathEditMode="relative" ptsTypes="ffffff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2291 C 0.00521 0.00741 0.00347 0.03635 0.0026 0.0676 C 0.00226 0.08125 0.00243 0.09561 -0.00104 0.1088 C -0.00069 0.12199 -0.00087 0.13542 0.00017 0.14861 C 0.00104 0.16042 0.00538 0.17315 0.00729 0.18496 C 0.00451 0.22176 0.00556 0.2007 0.00729 0.2676 C 0.00781 0.2875 0.00712 0.31019 0.01215 0.3294 C 0.01163 0.35787 0.00573 0.40787 0.01684 0.4375 C 0.0191 0.45579 0.02118 0.47431 0.02639 0.49144 C 0.02569 0.51783 0.02969 0.52801 0.0217 0.54537 C 0.02135 0.54746 0.02101 0.54954 0.02049 0.55162 C 0.02014 0.55324 0.01927 0.55648 0.01927 0.55672 " pathEditMode="relative" rAng="0" ptsTypes="fffffffffff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9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0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6 C -0.00243 0.01088 -0.0033 0.02245 -0.0085 0.0331 C -0.00538 0.10231 -0.00868 0.02037 -0.00625 0.1618 C -0.0059 0.18518 -0.00677 0.17986 -0.00382 0.19189 C -0.00278 0.20139 -0.00173 0.20764 0.00209 0.21574 C 0.00452 0.28102 -0.00486 0.38102 0.00695 0.42847 C 0.00834 0.44652 0.00851 0.46458 0.01042 0.4824 C 0.01163 0.50463 0.0132 0.52291 0.01406 0.54583 C 0.01372 0.56111 0.01285 0.57662 0.01285 0.59189 C 0.01285 0.59444 0.01372 0.60509 0.0165 0.60139 " pathEditMode="relative" rAng="0" ptsTypes="fffffffffA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86 C 0.00018 0.04977 -0.00052 0.09074 0.00209 0.13935 C 0.00295 0.15625 0.00261 0.17546 0.00677 0.19166 C 0.00712 0.22083 0.00747 0.24977 0.00799 0.27893 C 0.00816 0.29051 0.00886 0.30231 0.0092 0.31389 C 0.01077 0.38055 0.00538 0.35717 0.01163 0.38217 C 0.01424 0.42338 0.01285 0.40648 0.01511 0.43287 C 0.01459 0.46782 0.00938 0.51018 0.01875 0.5456 C 0.0217 0.58935 0.01875 0.53472 0.01875 0.58379 C 0.01875 0.59051 0.02222 0.58703 0.01754 0.59004 " pathEditMode="relative" rAng="0" ptsTypes="fffffffffA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96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86 C 0.00018 0.04977 -0.00052 0.09074 0.00209 0.13935 C 0.00295 0.15625 0.00261 0.17546 0.00677 0.19166 C 0.00712 0.22083 0.00747 0.24977 0.00799 0.27893 C 0.00816 0.29051 0.00886 0.30231 0.0092 0.31389 C 0.01077 0.38055 0.00538 0.35717 0.01163 0.38217 C 0.01424 0.42338 0.01285 0.40648 0.01511 0.43287 C 0.01459 0.46782 0.00938 0.51018 0.01875 0.5456 C 0.0217 0.58935 0.01875 0.53472 0.01875 0.58379 C 0.01875 0.59051 0.02222 0.58703 0.01754 0.59004 " pathEditMode="relative" rAng="0" ptsTypes="fffffffffA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1.85185E-6 C 0.00659 -0.00301 0.0125 -0.00741 0.01944 -0.00973 C 0.02378 -0.01366 0.02829 -0.01412 0.03281 -0.01783 C 0.03871 -0.02269 0.04357 -0.02686 0.05 -0.03079 C 0.05503 -0.0338 0.0625 -0.03519 0.06701 -0.03912 C 0.07031 -0.04213 0.07534 -0.04607 0.07916 -0.04723 C 0.08229 -0.04838 0.08559 -0.04815 0.08888 -0.04885 C 0.10312 -0.05209 0.11736 -0.05811 0.13159 -0.06181 C 0.1493 -0.06644 0.14965 -0.06528 0.17065 -0.06667 C 0.2243 -0.06551 0.22569 -0.06806 0.2585 -0.06181 C 0.2625 -0.05996 0.26545 -0.05672 0.26944 -0.05533 C 0.27534 -0.05324 0.28194 -0.05324 0.28767 -0.05047 C 0.29722 -0.04561 0.30711 -0.0419 0.31701 -0.0375 C 0.31909 -0.03658 0.33368 -0.0257 0.33645 -0.02269 C 0.34253 -0.01598 0.33732 -0.01899 0.34375 -0.01621 C 0.34496 -0.01459 0.34618 -0.01274 0.34756 -0.01135 C 0.34861 -0.01042 0.35017 -0.01088 0.35121 -0.00973 C 0.35555 -0.00394 0.35642 0.00324 0.35972 0.00972 C 0.36006 0.01296 0.3592 0.01713 0.36076 0.01944 C 0.36197 0.02083 0.36284 0.01643 0.36319 0.01458 C 0.36788 1.85185E-6 0.36076 0.01551 0.36701 0.00324 C 0.3677 -0.00811 0.36718 -0.02963 0.3743 -0.03912 C 0.37621 -0.0419 0.38038 -0.04375 0.38281 -0.04561 C 0.38524 -0.04769 0.3901 -0.05209 0.3901 -0.05209 C 0.39322 -0.05834 0.39774 -0.0625 0.40243 -0.06667 C 0.40607 -0.07408 0.41371 -0.07524 0.41944 -0.07963 C 0.42916 -0.08704 0.43975 -0.09653 0.45121 -0.09931 C 0.46857 -0.10348 0.48628 -0.10602 0.50364 -0.11065 C 0.525 -0.10973 0.54479 -0.11135 0.56458 -0.10255 C 0.56597 -0.09653 0.56631 -0.09028 0.56822 -0.08449 C 0.56944 -0.08102 0.57309 -0.07477 0.57309 -0.07477 C 0.57343 -0.07037 0.57256 -0.06551 0.5743 -0.06181 C 0.575 -0.06019 0.57604 -0.06482 0.57673 -0.06667 C 0.57725 -0.06829 0.57725 -0.07014 0.57795 -0.07153 C 0.58159 -0.0801 0.58611 -0.08936 0.5901 -0.09746 C 0.59166 -0.1007 0.59409 -0.10301 0.59618 -0.10579 C 0.59704 -0.10695 0.59878 -0.10903 0.59878 -0.10903 C 0.60225 -0.12315 0.60868 -0.12477 0.61458 -0.13496 C 0.62204 -0.14792 0.63159 -0.16551 0.64375 -0.17084 C 0.65034 -0.18403 0.66562 -0.17639 0.67552 -0.1757 C 0.68055 -0.17338 0.68611 -0.17153 0.69114 -0.16922 C 0.69236 -0.16875 0.70295 -0.15996 0.70607 -0.15764 C 0.70868 -0.15579 0.71093 -0.15324 0.71336 -0.15116 C 0.71458 -0.15 0.71701 -0.14792 0.71701 -0.14792 C 0.72118 -0.13959 0.72378 -0.13195 0.72795 -0.12361 C 0.72951 -0.12037 0.73281 -0.11389 0.73281 -0.11389 C 0.73315 -0.10093 0.72743 -0.08449 0.73402 -0.07477 C 0.73437 -0.07408 0.79583 -0.08102 0.75468 -0.07639 C 0.74513 -0.07199 0.73559 -0.06852 0.72656 -0.06181 C 0.72413 -0.05996 0.7217 -0.05741 0.71927 -0.05533 C 0.71822 -0.05417 0.71579 -0.05209 0.71579 -0.05209 C 0.71024 -0.04098 0.71736 -0.05348 0.7085 -0.04399 C 0.69687 -0.03149 0.70572 -0.03635 0.69756 -0.03264 C 0.68454 -0.02084 0.66996 -0.0169 0.65486 -0.01135 C 0.64565 -0.00811 0.6427 -0.00625 0.63281 -0.00486 C 0.61597 0.00416 0.60104 0.01365 0.58281 0.0162 C 0.57274 0.0206 0.57812 0.01898 0.56701 0.02106 C 0.53281 0.03634 0.48628 0.03333 0.45364 0.03402 C 0.43281 0.03356 0.41215 0.03333 0.39131 0.0324 C 0.38385 0.03194 0.38888 0.03009 0.38281 0.02916 C 0.3651 0.02615 0.34704 0.02384 0.32899 0.02268 C 0.25243 0.00995 0.05156 0.01666 -0.00504 0.0162 C -0.01372 0.01226 -0.01685 -0.00116 -0.02448 -0.00811 C -0.02587 -0.01111 -0.03056 -0.0213 -0.03056 -0.02431 " pathEditMode="relative" ptsTypes="fffffffffffffffffffffffffffffffffffffffffffffffffffffffffffffffA">
                                      <p:cBhvr>
                                        <p:cTn id="10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1.20816 -0.00463 " pathEditMode="relative" rAng="0" ptsTypes="AA">
                                      <p:cBhvr>
                                        <p:cTn id="10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00" y="-2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1.01389 -0.00439 " pathEditMode="relative" rAng="0" ptsTypes="AA">
                                      <p:cBhvr>
                                        <p:cTn id="11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00" y="-2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5" grpId="0" animBg="1"/>
      <p:bldP spid="15" grpId="1" animBg="1"/>
      <p:bldP spid="36" grpId="0" animBg="1"/>
      <p:bldP spid="36" grpId="1" animBg="1"/>
      <p:bldP spid="13" grpId="0" animBg="1"/>
      <p:bldP spid="13" grpId="1" animBg="1"/>
      <p:bldP spid="14" grpId="0" animBg="1"/>
      <p:bldP spid="14" grpId="2" animBg="1"/>
      <p:bldP spid="16" grpId="0" animBg="1"/>
      <p:bldP spid="16" grpId="1" animBg="1"/>
      <p:bldP spid="40" grpId="0" animBg="1"/>
      <p:bldP spid="10" grpId="0" animBg="1"/>
      <p:bldP spid="10" grpId="1" animBg="1"/>
      <p:bldP spid="10" grpId="2" animBg="1"/>
      <p:bldP spid="31" grpId="0" animBg="1"/>
      <p:bldP spid="31" grpId="1" animBg="1"/>
      <p:bldP spid="31" grpId="2" animBg="1"/>
      <p:bldP spid="33" grpId="0" animBg="1"/>
      <p:bldP spid="33" grpId="1" animBg="1"/>
      <p:bldP spid="33" grpId="2" animBg="1"/>
      <p:bldP spid="34" grpId="0" animBg="1"/>
      <p:bldP spid="34" grpId="3" animBg="1"/>
      <p:bldP spid="35" grpId="0" animBg="1"/>
      <p:bldP spid="35" grpId="1" animBg="1"/>
      <p:bldP spid="35" grpId="2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0"/>
            <a:ext cx="31247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ЭКОЛОГИЯ</a:t>
            </a:r>
            <a:endParaRPr lang="ru-RU" sz="48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00010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Леса топорщатся, и степь клубится.</a:t>
            </a:r>
          </a:p>
          <a:p>
            <a:pPr algn="ctr"/>
            <a:r>
              <a:rPr lang="ru-RU" sz="2000" b="1" dirty="0" smtClean="0"/>
              <a:t>Жара изводит, и снега блестят.</a:t>
            </a:r>
          </a:p>
          <a:p>
            <a:pPr algn="ctr"/>
            <a:r>
              <a:rPr lang="ru-RU" sz="2000" b="1" dirty="0" smtClean="0"/>
              <a:t>Богаты мы, но считанные птицы</a:t>
            </a:r>
          </a:p>
          <a:p>
            <a:pPr algn="ctr"/>
            <a:r>
              <a:rPr lang="ru-RU" sz="2000" b="1" dirty="0" smtClean="0"/>
              <a:t>Над считанными рощами летят.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Над запахом таежной земляники</a:t>
            </a:r>
          </a:p>
          <a:p>
            <a:pPr algn="ctr"/>
            <a:r>
              <a:rPr lang="ru-RU" sz="2000" b="1" dirty="0" smtClean="0"/>
              <a:t>Полночный филин ухает из тьмы.</a:t>
            </a:r>
          </a:p>
          <a:p>
            <a:pPr algn="ctr"/>
            <a:r>
              <a:rPr lang="ru-RU" sz="2000" b="1" dirty="0" smtClean="0"/>
              <a:t>Неужто внуки лишь по Красной книге</a:t>
            </a:r>
          </a:p>
          <a:p>
            <a:pPr algn="ctr"/>
            <a:r>
              <a:rPr lang="ru-RU" sz="2000" b="1" dirty="0" smtClean="0"/>
              <a:t>Узнают, как богаты были мы?!</a:t>
            </a:r>
          </a:p>
          <a:p>
            <a:pPr algn="ctr"/>
            <a:r>
              <a:rPr lang="ru-RU" b="1" dirty="0" smtClean="0"/>
              <a:t>                                        </a:t>
            </a:r>
          </a:p>
          <a:p>
            <a:pPr algn="ctr"/>
            <a:r>
              <a:rPr lang="ru-RU" b="1" dirty="0" smtClean="0"/>
              <a:t>                                           Р. Рождественский</a:t>
            </a:r>
            <a:endParaRPr lang="ru-RU" b="1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8001024" y="6215082"/>
            <a:ext cx="985838" cy="500066"/>
          </a:xfrm>
          <a:prstGeom prst="ellipse">
            <a:avLst/>
          </a:prstGeom>
          <a:ln w="285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назад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714356"/>
            <a:ext cx="238125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23779">
            <a:off x="359571" y="2675517"/>
            <a:ext cx="2062863" cy="2734889"/>
          </a:xfrm>
          <a:prstGeom prst="rect">
            <a:avLst/>
          </a:prstGeom>
          <a:ln w="3810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714356"/>
            <a:ext cx="2452677" cy="1761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41952">
            <a:off x="6643702" y="2643182"/>
            <a:ext cx="2000264" cy="2936285"/>
          </a:xfrm>
          <a:prstGeom prst="rect">
            <a:avLst/>
          </a:prstGeom>
          <a:ln w="3810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93623"/>
            <a:ext cx="1571626" cy="243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C:\Documents and Settings\Admin\Рабочий стол\промыслы рязани\скопинская2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50" y="4071942"/>
            <a:ext cx="1785950" cy="238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FF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3108" y="0"/>
            <a:ext cx="4651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КРАЕВЕДЕНИЕ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85723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У каждого есть родина своя,</a:t>
            </a:r>
          </a:p>
          <a:p>
            <a:pPr algn="ctr"/>
            <a:r>
              <a:rPr lang="ru-RU" sz="2000" b="1" dirty="0" smtClean="0"/>
              <a:t>У каждого есть маленькое солнце,</a:t>
            </a:r>
          </a:p>
          <a:p>
            <a:pPr algn="ctr"/>
            <a:r>
              <a:rPr lang="ru-RU" sz="2000" b="1" dirty="0" smtClean="0"/>
              <a:t>На родине заботы не томят,</a:t>
            </a:r>
          </a:p>
          <a:p>
            <a:pPr algn="ctr"/>
            <a:r>
              <a:rPr lang="ru-RU" sz="2000" b="1" dirty="0" smtClean="0"/>
              <a:t>На родине и радостней поется.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У каждого есть родина своя,</a:t>
            </a:r>
          </a:p>
          <a:p>
            <a:pPr algn="ctr"/>
            <a:r>
              <a:rPr lang="ru-RU" sz="2000" b="1" dirty="0" smtClean="0"/>
              <a:t>У каждого есть дом, где он родился,</a:t>
            </a:r>
          </a:p>
          <a:p>
            <a:pPr algn="ctr"/>
            <a:r>
              <a:rPr lang="ru-RU" sz="2000" b="1" dirty="0" smtClean="0"/>
              <a:t>А где родился, там и пригодился,</a:t>
            </a:r>
          </a:p>
          <a:p>
            <a:pPr algn="ctr"/>
            <a:r>
              <a:rPr lang="ru-RU" sz="2000" b="1" dirty="0" smtClean="0"/>
              <a:t>Вот так у нас в народе говорят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У каждого есть Родина своя!</a:t>
            </a:r>
          </a:p>
        </p:txBody>
      </p:sp>
      <p:pic>
        <p:nvPicPr>
          <p:cNvPr id="17409" name="Picture 1" descr="C:\Documents and Settings\Admin\Рабочий стол\для презентаций\анимашки\путешествия_отдых\J02951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857892"/>
            <a:ext cx="1143008" cy="812500"/>
          </a:xfrm>
          <a:prstGeom prst="rect">
            <a:avLst/>
          </a:prstGeom>
          <a:noFill/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8001024" y="6215082"/>
            <a:ext cx="985838" cy="500066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назад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4500570"/>
            <a:ext cx="385765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"/>
            <a:ext cx="140582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C:\Documents and Settings\Admin\Рабочий стол\промыслы рязани\кадомский вениз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86644" y="142852"/>
            <a:ext cx="1500198" cy="2033074"/>
          </a:xfrm>
          <a:prstGeom prst="roundRect">
            <a:avLst/>
          </a:prstGeom>
          <a:noFill/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43636" y="1500174"/>
            <a:ext cx="1454949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60270" y="2000240"/>
            <a:ext cx="12837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Documents and Settings\Admin\Рабочий стол\промыслы рязани\михайлов 3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9059968">
            <a:off x="6486540" y="2909280"/>
            <a:ext cx="1643074" cy="1654564"/>
          </a:xfrm>
          <a:prstGeom prst="rect">
            <a:avLst/>
          </a:prstGeom>
          <a:ln w="9525"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ndia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643182"/>
            <a:ext cx="2357454" cy="2295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7206" y="2729804"/>
            <a:ext cx="2776536" cy="2122193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643182"/>
            <a:ext cx="2428892" cy="2309111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8126">
            <a:off x="6247941" y="725579"/>
            <a:ext cx="2801295" cy="1865364"/>
          </a:xfrm>
          <a:prstGeom prst="rect">
            <a:avLst/>
          </a:prstGeom>
          <a:ln w="28575"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14348" y="-142900"/>
            <a:ext cx="80645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ТУРИЗМ  И  ПУТЕШЕСТВИЯ</a:t>
            </a:r>
            <a:endParaRPr lang="ru-RU" sz="48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428860" y="785794"/>
            <a:ext cx="40005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Скучен мир без путешествий, приключений, происшествий: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наш Мурманск, вот Монблан, вот Камчатка, Магадан.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Географии урок словно праздничный пирог.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ни быстро, и ни медленно изучаем страноведение.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Люди, города, события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день нас ждут открытия.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Овал 16">
            <a:hlinkClick r:id="rId6" action="ppaction://hlinksldjump"/>
          </p:cNvPr>
          <p:cNvSpPr/>
          <p:nvPr/>
        </p:nvSpPr>
        <p:spPr>
          <a:xfrm>
            <a:off x="8001024" y="6215082"/>
            <a:ext cx="985838" cy="50006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назад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929066"/>
            <a:ext cx="1714512" cy="23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883092">
            <a:off x="158393" y="869092"/>
            <a:ext cx="2371008" cy="1778256"/>
          </a:xfrm>
          <a:prstGeom prst="rect">
            <a:avLst/>
          </a:prstGeom>
          <a:ln w="28575">
            <a:solidFill>
              <a:srgbClr val="33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Documents and Settings\Admin\Рабочий стол\Мама\прививки\пирамиды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36413" y="5068634"/>
            <a:ext cx="1785950" cy="1180050"/>
          </a:xfrm>
          <a:prstGeom prst="rect">
            <a:avLst/>
          </a:prstGeom>
          <a:ln w="38100">
            <a:solidFill>
              <a:srgbClr val="33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Admin\Рабочий стол\для презентаций\анимашки\транспорт\ff0ff75d0e462826485f1b19d2e1203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8589" y="5000636"/>
            <a:ext cx="1362085" cy="92869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0820197">
            <a:off x="170930" y="838493"/>
            <a:ext cx="2581190" cy="1814096"/>
          </a:xfrm>
          <a:prstGeom prst="rect">
            <a:avLst/>
          </a:prstGeom>
          <a:ln w="28575"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3637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ТОЛЕРАНТНОСТЬ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rId2" action="ppaction://hlinksldjump"/>
          </p:cNvPr>
          <p:cNvSpPr/>
          <p:nvPr/>
        </p:nvSpPr>
        <p:spPr>
          <a:xfrm>
            <a:off x="8001024" y="6215082"/>
            <a:ext cx="985838" cy="50006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назад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4546" y="7143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Я, ты, он, она,</a:t>
            </a:r>
          </a:p>
          <a:p>
            <a:pPr algn="ctr"/>
            <a:r>
              <a:rPr lang="ru-RU" sz="2000" b="1" dirty="0" smtClean="0"/>
              <a:t>Вместе – целая страна,</a:t>
            </a:r>
          </a:p>
          <a:p>
            <a:pPr algn="ctr"/>
            <a:r>
              <a:rPr lang="ru-RU" sz="2000" b="1" dirty="0" smtClean="0"/>
              <a:t>Вместе – дружная семья,</a:t>
            </a:r>
          </a:p>
          <a:p>
            <a:pPr algn="ctr"/>
            <a:r>
              <a:rPr lang="ru-RU" sz="2000" b="1" dirty="0" smtClean="0"/>
              <a:t>В слове «мы» - сто тысяч «я»,</a:t>
            </a:r>
          </a:p>
          <a:p>
            <a:pPr algn="ctr"/>
            <a:r>
              <a:rPr lang="ru-RU" sz="2000" b="1" dirty="0" smtClean="0"/>
              <a:t>Большеглазых, озорных,</a:t>
            </a:r>
          </a:p>
          <a:p>
            <a:pPr algn="ctr"/>
            <a:r>
              <a:rPr lang="ru-RU" sz="2000" b="1" dirty="0" smtClean="0"/>
              <a:t>Черных, рыжих и льняных,</a:t>
            </a:r>
          </a:p>
          <a:p>
            <a:pPr algn="ctr"/>
            <a:r>
              <a:rPr lang="ru-RU" sz="2000" b="1" dirty="0" smtClean="0"/>
              <a:t>Грустных и веселых</a:t>
            </a:r>
          </a:p>
          <a:p>
            <a:pPr algn="ctr"/>
            <a:r>
              <a:rPr lang="ru-RU" sz="2000" b="1" dirty="0" smtClean="0"/>
              <a:t>В городах и селах.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214686"/>
            <a:ext cx="31615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6000728" y="5143512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Возьмемся за руки, друзья,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чтоб не пропасть поодиночке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Б. Окуджава 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68913">
            <a:off x="-81505" y="776317"/>
            <a:ext cx="2572036" cy="172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9823" y="2928934"/>
            <a:ext cx="2762269" cy="2071702"/>
          </a:xfrm>
          <a:prstGeom prst="rect">
            <a:avLst/>
          </a:prstGeom>
          <a:ln w="38100">
            <a:solidFill>
              <a:srgbClr val="FF99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6738" flipH="1">
            <a:off x="96558" y="-113184"/>
            <a:ext cx="1942570" cy="120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67721">
            <a:off x="6857596" y="252801"/>
            <a:ext cx="1845306" cy="2767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749292"/>
            <a:ext cx="2500330" cy="242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8001024" y="6215082"/>
            <a:ext cx="985838" cy="500066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назад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0"/>
            <a:ext cx="475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КАРТОГРАФИЯ</a:t>
            </a:r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для презентаций\рукописи\0_19e2d_dfb85077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90581">
            <a:off x="236175" y="1136987"/>
            <a:ext cx="2406306" cy="1714493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Admin\Рабочий стол\для презентаций\рукописи\main_5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49589">
            <a:off x="6326976" y="1195368"/>
            <a:ext cx="2616034" cy="187887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785794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картах мы находим страны,</a:t>
            </a:r>
          </a:p>
          <a:p>
            <a:pPr algn="ctr"/>
            <a:r>
              <a:rPr lang="ru-RU" sz="2000" b="1" dirty="0" smtClean="0"/>
              <a:t>Материки и океаны, </a:t>
            </a:r>
          </a:p>
          <a:p>
            <a:pPr algn="ctr"/>
            <a:r>
              <a:rPr lang="ru-RU" sz="2000" b="1" dirty="0" smtClean="0"/>
              <a:t>Ущелья и вершины гор,</a:t>
            </a:r>
          </a:p>
          <a:p>
            <a:pPr algn="ctr"/>
            <a:r>
              <a:rPr lang="ru-RU" sz="2000" b="1" dirty="0" smtClean="0"/>
              <a:t>Свой расширяя кругозор.</a:t>
            </a:r>
          </a:p>
          <a:p>
            <a:pPr algn="ctr"/>
            <a:r>
              <a:rPr lang="ru-RU" sz="2000" b="1" dirty="0" smtClean="0"/>
              <a:t>Об ископаемых полезных,</a:t>
            </a:r>
          </a:p>
          <a:p>
            <a:pPr algn="ctr"/>
            <a:r>
              <a:rPr lang="ru-RU" sz="2000" b="1" dirty="0" smtClean="0"/>
              <a:t>Где сколько нефти,</a:t>
            </a:r>
          </a:p>
          <a:p>
            <a:pPr algn="ctr"/>
            <a:r>
              <a:rPr lang="ru-RU" sz="2000" b="1" dirty="0" smtClean="0"/>
              <a:t> руд железных, </a:t>
            </a:r>
          </a:p>
          <a:p>
            <a:pPr algn="ctr"/>
            <a:r>
              <a:rPr lang="ru-RU" sz="2000" b="1" dirty="0" smtClean="0"/>
              <a:t>И где какой есть водоём - </a:t>
            </a:r>
          </a:p>
          <a:p>
            <a:pPr algn="ctr"/>
            <a:r>
              <a:rPr lang="ru-RU" sz="2000" b="1" dirty="0" smtClean="0"/>
              <a:t>Из них мы это узнаём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993598"/>
            <a:ext cx="3660490" cy="20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C:\Documents and Settings\Admin\Рабочий стол\для презентаций\анимашки\обучение\J03034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071942"/>
            <a:ext cx="1285884" cy="8925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5" y="1199277"/>
            <a:ext cx="1785950" cy="1833276"/>
          </a:xfrm>
          <a:prstGeom prst="rect">
            <a:avLst/>
          </a:prstGeom>
        </p:spPr>
      </p:pic>
      <p:pic>
        <p:nvPicPr>
          <p:cNvPr id="19459" name="Picture 3" descr="C:\Documents and Settings\Admin\Рабочий стол\для презентаций\анимашки\земной шар\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1785950" cy="1785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20" y="428604"/>
            <a:ext cx="428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Мой  цветочек  непростой,</a:t>
            </a:r>
          </a:p>
          <a:p>
            <a:pPr algn="ctr"/>
            <a:r>
              <a:rPr lang="ru-RU" sz="2400" b="1" dirty="0" smtClean="0"/>
              <a:t>Облетит весь шар земной,</a:t>
            </a:r>
          </a:p>
          <a:p>
            <a:pPr algn="ctr"/>
            <a:r>
              <a:rPr lang="ru-RU" sz="2400" b="1" dirty="0" smtClean="0"/>
              <a:t>Побывает в разных странах,</a:t>
            </a:r>
          </a:p>
          <a:p>
            <a:pPr algn="ctr"/>
            <a:r>
              <a:rPr lang="ru-RU" sz="2400" b="1" dirty="0" smtClean="0"/>
              <a:t>Там увидит и узнает:</a:t>
            </a:r>
          </a:p>
          <a:p>
            <a:pPr algn="ctr"/>
            <a:r>
              <a:rPr lang="ru-RU" sz="2400" b="1" dirty="0" smtClean="0"/>
              <a:t>Где высокая гора </a:t>
            </a:r>
          </a:p>
          <a:p>
            <a:pPr algn="ctr"/>
            <a:r>
              <a:rPr lang="ru-RU" sz="2400" b="1" dirty="0" smtClean="0"/>
              <a:t>и куда течет река,</a:t>
            </a:r>
          </a:p>
          <a:p>
            <a:pPr algn="ctr"/>
            <a:r>
              <a:rPr lang="ru-RU" sz="2400" b="1" dirty="0" smtClean="0"/>
              <a:t>Почему во все века </a:t>
            </a:r>
          </a:p>
          <a:p>
            <a:pPr algn="ctr"/>
            <a:r>
              <a:rPr lang="ru-RU" sz="2400" b="1" dirty="0" smtClean="0"/>
              <a:t>Людям карта так нужна,</a:t>
            </a:r>
          </a:p>
          <a:p>
            <a:pPr algn="ctr"/>
            <a:r>
              <a:rPr lang="ru-RU" sz="2400" b="1" dirty="0" smtClean="0"/>
              <a:t>Пролетит он над морями, </a:t>
            </a:r>
          </a:p>
          <a:p>
            <a:pPr algn="ctr"/>
            <a:r>
              <a:rPr lang="ru-RU" sz="2400" b="1" dirty="0" smtClean="0"/>
              <a:t>городами, островами</a:t>
            </a:r>
          </a:p>
          <a:p>
            <a:pPr algn="ctr"/>
            <a:r>
              <a:rPr lang="ru-RU" sz="2400" b="1" dirty="0" smtClean="0"/>
              <a:t>И над сказочной страной, называемой Землей!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7215206" y="6215082"/>
            <a:ext cx="985838" cy="500066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hlinkClick r:id="" action="ppaction://hlinkshowjump?jump=endshow"/>
              </a:rPr>
              <a:t>выход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 rot="20536431">
            <a:off x="2418766" y="4986666"/>
            <a:ext cx="3337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endParaRPr lang="ru-RU" sz="5400" b="1" cap="none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Равнобедренный треугольник 7">
            <a:hlinkClick r:id="" action="ppaction://hlinkshowjump?jump=nextslide"/>
          </p:cNvPr>
          <p:cNvSpPr/>
          <p:nvPr/>
        </p:nvSpPr>
        <p:spPr>
          <a:xfrm rot="5400000">
            <a:off x="8435085" y="6138211"/>
            <a:ext cx="632076" cy="500066"/>
          </a:xfrm>
          <a:prstGeom prst="triangl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-0.22686 C 0.30261 -0.22686 0.40382 -0.09815 0.40382 0.06157 C 0.40382 0.22037 0.30261 0.35046 0.17917 0.35046 C 0.05556 0.35046 -0.04479 0.22037 -0.04479 0.06157 C -0.04479 -0.09815 0.05556 -0.22686 0.17917 -0.2268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aksesu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456</Words>
  <Application>Microsoft Office PowerPoint</Application>
  <PresentationFormat>Экран (4:3)</PresentationFormat>
  <Paragraphs>108</Paragraphs>
  <Slides>9</Slides>
  <Notes>1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4_aksesuary</vt:lpstr>
      <vt:lpstr>МОЯ ГЕОГРАФИЯ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</dc:title>
  <dc:subject/>
  <dc:creator>Admin</dc:creator>
  <cp:keywords/>
  <dc:description/>
  <cp:lastModifiedBy>dg</cp:lastModifiedBy>
  <cp:revision>146</cp:revision>
  <dcterms:created xsi:type="dcterms:W3CDTF">2011-02-19T09:10:05Z</dcterms:created>
  <dcterms:modified xsi:type="dcterms:W3CDTF">2015-01-25T09:25:55Z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