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70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55330-E6D2-4C70-A45C-EAD4A3B47643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068AC-F59D-4ABC-B0D6-DBC482E23A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068AC-F59D-4ABC-B0D6-DBC482E23AA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068AC-F59D-4ABC-B0D6-DBC482E23AA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068AC-F59D-4ABC-B0D6-DBC482E23AA9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068AC-F59D-4ABC-B0D6-DBC482E23AA9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068AC-F59D-4ABC-B0D6-DBC482E23AA9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CA36E4-1EBE-4DB7-93E3-EE484325FB2F}" type="datetimeFigureOut">
              <a:rPr lang="ru-RU" smtClean="0"/>
              <a:pPr/>
              <a:t>20.01.2012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25DF03-24B5-465F-9C06-C1D5D0D7CD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«развитие краснодарского края».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Виноградарство.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600200"/>
            <a:ext cx="4400552" cy="482919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Кубань является краем, производящим преимущественно столовые вина. Количество виноградников в крае с каждым годом увеличивается, достигнув в настоящее время десятков тысяч гектаров. Виноградарством охвачены районы Причерноморского побережья и Приазовской низменности, а также районы, расположенные в бассейне реки Кубани, в предгорной и нагорной полосе.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pic>
        <p:nvPicPr>
          <p:cNvPr id="1026" name="Picture 2" descr="E:\Clipart\Еда\Фрукты\000124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643050"/>
            <a:ext cx="4000528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19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42852"/>
            <a:ext cx="5186370" cy="61665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Из общей площади, занятой виноградниками, 30% сосредоточено в районах Причерноморья, где развитию их способствуют благоприятные природные условия- как климатические, так и почвенные. Здесь же производят наиболее высококачественные вина и шампанское. В Причерноморье расположено самое крупное не только в крае, но и в России виноградарское хозяйство комбината Абрау-Дюрсо с совхозами «Джемете», «Су- Псех», имени Молотова общей площадью виноградников 1000 га. </a:t>
            </a:r>
            <a:endParaRPr lang="ru-RU" sz="1800" dirty="0"/>
          </a:p>
        </p:txBody>
      </p:sp>
      <p:pic>
        <p:nvPicPr>
          <p:cNvPr id="2050" name="Picture 2" descr="E:\Clipart\Еда\Фрукты\000124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857232"/>
            <a:ext cx="2857520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Полезные ископаемые.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64360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2"/>
                </a:solidFill>
              </a:rPr>
              <a:t>Кубань – край несметных богатств и неисчерпаемых возможностей. В недрах его содержится более 50 видов полезных ископаемых. Их можно разделить на 4 группы: топливо, руда, строительные материалы и горно- химическое сырье. Наибольшее значение имеют: нефть, природный газ и цементное сырье.</a:t>
            </a:r>
          </a:p>
          <a:p>
            <a:r>
              <a:rPr lang="ru-RU" sz="2000" dirty="0" smtClean="0">
                <a:solidFill>
                  <a:schemeClr val="bg2"/>
                </a:solidFill>
              </a:rPr>
              <a:t>На Кубани  огромные залежи песка, гравия. Они с успехом применяются для фундаментов, стен, облицовки зданий, а также используют при строительстве автомобильных дорог. Запасы мергеля фактически неисчерпаемы. Целые горы его протянулись от поселка Верхнебаканского до города Сочи. Новороссийский цемент славится не только в нашей стране, но и за границей.</a:t>
            </a:r>
          </a:p>
          <a:p>
            <a:r>
              <a:rPr lang="ru-RU" sz="2000" dirty="0" smtClean="0">
                <a:solidFill>
                  <a:schemeClr val="bg2"/>
                </a:solidFill>
              </a:rPr>
              <a:t>В предгорьях (Горячий Ключ, Хадыжевск), на Черноморском побережье (Сочи) и в других местах края обнаружены термальные и холодные минеральные источники. Минеральные воды соленые или горько- соленые. В санатории ими излечивают различные заболевания.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215106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Отраслевая структура промышленности.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571612"/>
            <a:ext cx="5614998" cy="473774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Краснодарский край- крупный промышленный регион. Ведущая роль принадлежит сельскому хозяйству. Край занимает первое место по общему объему производимой сельскохозяйственной продукции и десятое место по производству промышленной продукции. По основным пищевым продуктам доля края составляет: сахара – 25%, мяса – 6,6%, растительного масла – 30%, консервов – 19%. Основу АПК составляют зерноперерабатывающая промышленность, свеклосахарное и маслобойное производства, мясомолочное и табачная отрасли.</a:t>
            </a:r>
            <a:endParaRPr lang="ru-RU" sz="2000" dirty="0"/>
          </a:p>
        </p:txBody>
      </p:sp>
      <p:pic>
        <p:nvPicPr>
          <p:cNvPr id="5122" name="Picture 2" descr="E:\Clipart\Еда\Хлеб\000133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800224"/>
            <a:ext cx="2714644" cy="32004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19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214290"/>
            <a:ext cx="5686436" cy="628654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Азовское море – уникальный водоем по рыбным запасам. Мелководность и низкая соленость моря создают благоприятный режим для сельди, судака, осетровых и других ценных пород рыб. Были годы, когда здесь вылавливали до 3 млн. ц. рыбы в год. Однако за последнее время подводные кладовые значительно обеднели. 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Наиболее распространенными и ценными представителями животного мира в Азовском море являются рыбы. В море обитают 80 видов, среди них бычки, желтоперая камбала, судак, тарань, лещ, осетровые.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Черное море – в его глубинах обитает около 1200 видов различных планктонных водорослей и животных, в том числе до 150 видов рыб, до 200 видов моллюсков. В Черном море водится 20 видов медуз. Есть и промысловые моллюски: устрицы, мидии, рапаны. Наибольшее распространение из промысловых рыб имеют скумбрия, кефаль, хамса. Из млекопитающих в Черном море водится 3 вида дельфинов, промысловый лов которых запрещен Международной конвенцией.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150" name="Picture 6" descr="E:\Clipart\Природа\Минералы\000407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857232"/>
            <a:ext cx="2714644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Краснодарский край- один из крупнейших районов страны. Южные границы края проходят по Главному Кавказскому хребту, на севере его степные просторы сливаются с донскими степями, на востоке наш край граничит со Ставропольским краем, а с запада Кубанскою землю омывают два моря- Черное и Азовское.</a:t>
            </a:r>
            <a:b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Природа нашего края уникальна, ибо нет, вероятно, такого уголка на земле, где бы так близко соседствовали пейзажи различных климатических зон со всем богатством растительного и животного мира.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КОНЕЦ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азвитие краснодарского края»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развитие краснодарского края»</Template>
  <TotalTime>0</TotalTime>
  <Words>573</Words>
  <Application>Microsoft Office PowerPoint</Application>
  <PresentationFormat>Экран (4:3)</PresentationFormat>
  <Paragraphs>20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развитие краснодарского края»</vt:lpstr>
      <vt:lpstr>«развитие краснодарского края».</vt:lpstr>
      <vt:lpstr>Виноградарство.</vt:lpstr>
      <vt:lpstr>Слайд 3</vt:lpstr>
      <vt:lpstr>Полезные ископаемые.</vt:lpstr>
      <vt:lpstr>Отраслевая структура промышленности.</vt:lpstr>
      <vt:lpstr>Слайд 6</vt:lpstr>
      <vt:lpstr>Краснодарский край- один из крупнейших районов страны. Южные границы края проходят по Главному Кавказскому хребту, на севере его степные просторы сливаются с донскими степями, на востоке наш край граничит со Ставропольским краем, а с запада Кубанскою землю омывают два моря- Черное и Азовское. Природа нашего края уникальна, ибо нет, вероятно, такого уголка на земле, где бы так близко соседствовали пейзажи различных климатических зон со всем богатством растительного и животного мира.</vt:lpstr>
      <vt:lpstr>   КОНЕЦ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краснодарского края».</dc:title>
  <dc:creator>Екатерина</dc:creator>
  <cp:lastModifiedBy>Екатерина</cp:lastModifiedBy>
  <cp:revision>1</cp:revision>
  <dcterms:created xsi:type="dcterms:W3CDTF">2012-01-20T18:40:39Z</dcterms:created>
  <dcterms:modified xsi:type="dcterms:W3CDTF">2012-01-20T18:41:07Z</dcterms:modified>
</cp:coreProperties>
</file>