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solidFill>
                  <a:srgbClr val="00B050"/>
                </a:solidFill>
                <a:latin typeface="Georgia" pitchFamily="18" charset="0"/>
              </a:rPr>
              <a:t>Проверка </a:t>
            </a:r>
            <a:r>
              <a:rPr lang="ru-RU" sz="9600" dirty="0" err="1" smtClean="0">
                <a:solidFill>
                  <a:srgbClr val="00B050"/>
                </a:solidFill>
                <a:latin typeface="Georgia" pitchFamily="18" charset="0"/>
              </a:rPr>
              <a:t>д\з</a:t>
            </a:r>
            <a:endParaRPr lang="ru-RU" sz="9600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1026" name="Picture 2" descr="F:\мои документы ии\САШУЛЯ\анимашки 1\звезды и сердечки\star4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43050"/>
            <a:ext cx="1881194" cy="18811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3571876"/>
            <a:ext cx="1571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Georgia" pitchFamily="18" charset="0"/>
              </a:rPr>
              <a:t>№ 559</a:t>
            </a:r>
            <a:endParaRPr lang="ru-RU" sz="3200" b="1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6" name="Picture 2" descr="F:\мои документы ии\САШУЛЯ\анимашки 1\звезды и сердечки\star4[1]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643050"/>
            <a:ext cx="1881194" cy="1881194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357950" y="3429000"/>
            <a:ext cx="2500330" cy="64294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№ 560(а)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00B05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785786" y="500042"/>
            <a:ext cx="5214974" cy="35719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85786" y="4071942"/>
            <a:ext cx="2928958" cy="10715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393009" y="3250405"/>
            <a:ext cx="1714512" cy="7858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428860" y="1714488"/>
            <a:ext cx="4429156" cy="22860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2857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166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Д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4678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F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90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53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772886" y="653143"/>
            <a:ext cx="4996543" cy="3429000"/>
          </a:xfrm>
          <a:custGeom>
            <a:avLst/>
            <a:gdLst>
              <a:gd name="connsiteX0" fmla="*/ 0 w 4996543"/>
              <a:gd name="connsiteY0" fmla="*/ 3429000 h 3429000"/>
              <a:gd name="connsiteX1" fmla="*/ 1328057 w 4996543"/>
              <a:gd name="connsiteY1" fmla="*/ 1175657 h 3429000"/>
              <a:gd name="connsiteX2" fmla="*/ 4996543 w 4996543"/>
              <a:gd name="connsiteY2" fmla="*/ 0 h 3429000"/>
              <a:gd name="connsiteX3" fmla="*/ 4996543 w 4996543"/>
              <a:gd name="connsiteY3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6543" h="3429000">
                <a:moveTo>
                  <a:pt x="0" y="3429000"/>
                </a:moveTo>
                <a:cubicBezTo>
                  <a:pt x="247650" y="2588078"/>
                  <a:pt x="495300" y="1747157"/>
                  <a:pt x="1328057" y="1175657"/>
                </a:cubicBezTo>
                <a:cubicBezTo>
                  <a:pt x="2160814" y="604157"/>
                  <a:pt x="4996543" y="0"/>
                  <a:pt x="4996543" y="0"/>
                </a:cubicBezTo>
                <a:lnTo>
                  <a:pt x="4996543" y="0"/>
                </a:lnTo>
              </a:path>
            </a:pathLst>
          </a:cu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500166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16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7290" y="52863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10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762000" y="4093029"/>
            <a:ext cx="2743200" cy="1177471"/>
          </a:xfrm>
          <a:custGeom>
            <a:avLst/>
            <a:gdLst>
              <a:gd name="connsiteX0" fmla="*/ 0 w 2743200"/>
              <a:gd name="connsiteY0" fmla="*/ 0 h 1177471"/>
              <a:gd name="connsiteX1" fmla="*/ 925286 w 2743200"/>
              <a:gd name="connsiteY1" fmla="*/ 1012371 h 1177471"/>
              <a:gd name="connsiteX2" fmla="*/ 2743200 w 2743200"/>
              <a:gd name="connsiteY2" fmla="*/ 990600 h 1177471"/>
              <a:gd name="connsiteX3" fmla="*/ 2743200 w 2743200"/>
              <a:gd name="connsiteY3" fmla="*/ 990600 h 117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1177471">
                <a:moveTo>
                  <a:pt x="0" y="0"/>
                </a:moveTo>
                <a:cubicBezTo>
                  <a:pt x="234043" y="423635"/>
                  <a:pt x="468086" y="847271"/>
                  <a:pt x="925286" y="1012371"/>
                </a:cubicBezTo>
                <a:cubicBezTo>
                  <a:pt x="1382486" y="1177471"/>
                  <a:pt x="2743200" y="990600"/>
                  <a:pt x="2743200" y="990600"/>
                </a:cubicBezTo>
                <a:lnTo>
                  <a:pt x="2743200" y="990600"/>
                </a:lnTo>
              </a:path>
            </a:pathLst>
          </a:cu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28572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Подобны ли треугольники АВД и АС</a:t>
            </a:r>
            <a:r>
              <a:rPr lang="en-US" b="1" dirty="0" smtClean="0">
                <a:latin typeface="Georgia" pitchFamily="18" charset="0"/>
              </a:rPr>
              <a:t>F</a:t>
            </a:r>
            <a:r>
              <a:rPr lang="ru-RU" b="1" dirty="0" smtClean="0">
                <a:latin typeface="Georgia" pitchFamily="18" charset="0"/>
              </a:rPr>
              <a:t> ?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350043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Рассмотрим ∆АВД и ∆АС</a:t>
            </a:r>
            <a:r>
              <a:rPr lang="en-US" b="1" dirty="0" smtClean="0">
                <a:latin typeface="Georgia" pitchFamily="18" charset="0"/>
              </a:rPr>
              <a:t>F</a:t>
            </a:r>
            <a:r>
              <a:rPr lang="ru-RU" b="1" dirty="0" smtClean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3504" y="414338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&lt;А - общий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86322"/>
            <a:ext cx="1214446" cy="79736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786322"/>
            <a:ext cx="1143008" cy="75811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29190" y="571501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itchFamily="18" charset="0"/>
              </a:rPr>
              <a:t>Т.о.  ∆АВД ~ ∆АС</a:t>
            </a:r>
            <a:r>
              <a:rPr lang="en-US" b="1" dirty="0" smtClean="0">
                <a:latin typeface="Georgia" pitchFamily="18" charset="0"/>
              </a:rPr>
              <a:t>F</a:t>
            </a:r>
            <a:r>
              <a:rPr lang="ru-RU" b="1" dirty="0" smtClean="0">
                <a:latin typeface="Georgia" pitchFamily="18" charset="0"/>
              </a:rPr>
              <a:t> по </a:t>
            </a:r>
            <a:r>
              <a:rPr lang="en-US" b="1" dirty="0" smtClean="0">
                <a:latin typeface="Georgia" pitchFamily="18" charset="0"/>
              </a:rPr>
              <a:t>II</a:t>
            </a:r>
            <a:r>
              <a:rPr lang="ru-RU" b="1" dirty="0" smtClean="0">
                <a:latin typeface="Georgia" pitchFamily="18" charset="0"/>
              </a:rPr>
              <a:t> признаку 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2050" name="Picture 2" descr="F:\мои документы ии\САШУЛЯ\анимашки 1\звезды и сердечки\star79[1]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84038" y="357166"/>
            <a:ext cx="173611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Text Box 58"/>
          <p:cNvSpPr txBox="1">
            <a:spLocks noChangeArrowheads="1"/>
          </p:cNvSpPr>
          <p:nvPr/>
        </p:nvSpPr>
        <p:spPr bwMode="auto">
          <a:xfrm>
            <a:off x="4429124" y="52863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5000628" y="5357826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3428992" y="357166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7572396" y="5072074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500034" y="5286388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4" name="Freeform 64"/>
          <p:cNvSpPr>
            <a:spLocks/>
          </p:cNvSpPr>
          <p:nvPr/>
        </p:nvSpPr>
        <p:spPr bwMode="auto">
          <a:xfrm>
            <a:off x="5176813" y="2439970"/>
            <a:ext cx="2401887" cy="2881312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Freeform 65"/>
          <p:cNvSpPr>
            <a:spLocks/>
          </p:cNvSpPr>
          <p:nvPr/>
        </p:nvSpPr>
        <p:spPr bwMode="auto">
          <a:xfrm>
            <a:off x="1071538" y="928670"/>
            <a:ext cx="3527425" cy="4508500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6786578" y="1857364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7" name="Text Box 61"/>
          <p:cNvSpPr txBox="1">
            <a:spLocks noChangeArrowheads="1"/>
          </p:cNvSpPr>
          <p:nvPr/>
        </p:nvSpPr>
        <p:spPr bwMode="auto">
          <a:xfrm>
            <a:off x="7358082" y="3286124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Text Box 61"/>
          <p:cNvSpPr txBox="1">
            <a:spLocks noChangeArrowheads="1"/>
          </p:cNvSpPr>
          <p:nvPr/>
        </p:nvSpPr>
        <p:spPr bwMode="auto">
          <a:xfrm>
            <a:off x="5572132" y="3500438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6072198" y="5357826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" name="Text Box 61"/>
          <p:cNvSpPr txBox="1">
            <a:spLocks noChangeArrowheads="1"/>
          </p:cNvSpPr>
          <p:nvPr/>
        </p:nvSpPr>
        <p:spPr bwMode="auto">
          <a:xfrm>
            <a:off x="4143372" y="2714620"/>
            <a:ext cx="785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4,5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Text Box 61"/>
          <p:cNvSpPr txBox="1">
            <a:spLocks noChangeArrowheads="1"/>
          </p:cNvSpPr>
          <p:nvPr/>
        </p:nvSpPr>
        <p:spPr bwMode="auto">
          <a:xfrm>
            <a:off x="1428728" y="2786058"/>
            <a:ext cx="777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7,5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" name="Text Box 61"/>
          <p:cNvSpPr txBox="1">
            <a:spLocks noChangeArrowheads="1"/>
          </p:cNvSpPr>
          <p:nvPr/>
        </p:nvSpPr>
        <p:spPr bwMode="auto">
          <a:xfrm>
            <a:off x="2571736" y="5500702"/>
            <a:ext cx="857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10,5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5715008" y="5929330"/>
            <a:ext cx="30718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</a:rPr>
              <a:t>Подобны ли треугольники?</a:t>
            </a:r>
            <a:endParaRPr lang="ru-RU" sz="2000" b="1" i="1" dirty="0"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14290"/>
            <a:ext cx="3296334" cy="809626"/>
          </a:xfrm>
          <a:prstGeom prst="rect">
            <a:avLst/>
          </a:prstGeom>
          <a:noFill/>
        </p:spPr>
      </p:pic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4714876" y="1071546"/>
            <a:ext cx="4286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Треугольники подобны по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III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признаку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2" name="Picture 2" descr="F:\мои документы ии\САШУЛЯ\анимашки 1\звезды и сердечки\star79[1]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173611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68</Words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Проверка д\з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559</dc:title>
  <dc:creator>юля</dc:creator>
  <cp:lastModifiedBy>перфильева </cp:lastModifiedBy>
  <cp:revision>3</cp:revision>
  <dcterms:created xsi:type="dcterms:W3CDTF">2012-02-01T16:56:43Z</dcterms:created>
  <dcterms:modified xsi:type="dcterms:W3CDTF">2012-02-02T06:28:10Z</dcterms:modified>
</cp:coreProperties>
</file>