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1" autoAdjust="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6C8C4-5628-4427-A6F9-0E0CBEE40BDC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D34FB-E324-449F-8B59-DE985BDFA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34FB-E324-449F-8B59-DE985BDFAF3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20CDA7-8F9A-445F-B71D-8E5B6F82662B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163490-FAAC-49C9-8F01-38D5E1D627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missliliya.com/wp-content/uploads/2012/08/DSC01756.jpg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missliliya.com/wp-content/uploads/2012/08/DSC01759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issliliya.com/wp-content/uploads/2012/08/DSC01766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missliliya.com/wp-content/uploads/2012/08/DSC01762.jpg" TargetMode="External"/><Relationship Id="rId13" Type="http://schemas.openxmlformats.org/officeDocument/2006/relationships/hyperlink" Target="http://missliliya.com/wp-content/uploads/2012/08/DSC01759.jpg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12" Type="http://schemas.openxmlformats.org/officeDocument/2006/relationships/image" Target="../media/image5.jpeg"/><Relationship Id="rId2" Type="http://schemas.openxmlformats.org/officeDocument/2006/relationships/hyperlink" Target="http://missliliya.com/wp-content/uploads/2012/08/DSC0174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ssliliya.com/wp-content/uploads/2012/08/DSC01749.jpg" TargetMode="External"/><Relationship Id="rId11" Type="http://schemas.openxmlformats.org/officeDocument/2006/relationships/hyperlink" Target="http://missliliya.com/wp-content/uploads/2012/08/DSC01756.jpg" TargetMode="External"/><Relationship Id="rId5" Type="http://schemas.openxmlformats.org/officeDocument/2006/relationships/image" Target="../media/image11.jpeg"/><Relationship Id="rId10" Type="http://schemas.openxmlformats.org/officeDocument/2006/relationships/image" Target="../media/image14.jpeg"/><Relationship Id="rId4" Type="http://schemas.openxmlformats.org/officeDocument/2006/relationships/hyperlink" Target="http://missliliya.com/wp-content/uploads/2012/08/DSC01761.jpg" TargetMode="External"/><Relationship Id="rId9" Type="http://schemas.openxmlformats.org/officeDocument/2006/relationships/image" Target="../media/image13.jpeg"/><Relationship Id="rId1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643182"/>
            <a:ext cx="8429684" cy="28575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sz="5000" b="1" dirty="0" smtClean="0"/>
              <a:t>«Съёмные носители информации</a:t>
            </a:r>
            <a:r>
              <a:rPr lang="ru-RU" sz="5000" b="1" dirty="0" smtClean="0"/>
              <a:t>»</a:t>
            </a:r>
            <a:endParaRPr lang="ru-RU" sz="5000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290"/>
            <a:ext cx="6929518" cy="286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14414" y="6357958"/>
            <a:ext cx="7172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информатики и ИКТ:   </a:t>
            </a:r>
            <a:r>
              <a:rPr lang="ru-RU" i="1" dirty="0" smtClean="0"/>
              <a:t>Шишигина   Елена  Муратовна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информации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500174"/>
            <a:ext cx="3482802" cy="4857592"/>
          </a:xfrm>
        </p:spPr>
      </p:pic>
      <p:sp>
        <p:nvSpPr>
          <p:cNvPr id="5" name="Прямоугольник 4"/>
          <p:cNvSpPr/>
          <p:nvPr/>
        </p:nvSpPr>
        <p:spPr>
          <a:xfrm>
            <a:off x="3714744" y="2571744"/>
            <a:ext cx="52149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3200" dirty="0" smtClean="0"/>
              <a:t>Графическая</a:t>
            </a:r>
          </a:p>
          <a:p>
            <a:pPr marL="514350" indent="-514350" algn="ctr">
              <a:buAutoNum type="arabicPeriod"/>
            </a:pPr>
            <a:endParaRPr lang="ru-RU" sz="3200" dirty="0" smtClean="0"/>
          </a:p>
          <a:p>
            <a:pPr marL="342900" indent="-342900" algn="ctr"/>
            <a:r>
              <a:rPr lang="ru-RU" sz="3200" dirty="0" smtClean="0"/>
              <a:t>2. Звуковая</a:t>
            </a:r>
          </a:p>
          <a:p>
            <a:pPr marL="342900" indent="-342900" algn="ctr"/>
            <a:endParaRPr lang="ru-RU" sz="3200" dirty="0" smtClean="0"/>
          </a:p>
          <a:p>
            <a:pPr marL="342900" indent="-342900" algn="ctr"/>
            <a:r>
              <a:rPr lang="ru-RU" sz="3200" dirty="0" smtClean="0"/>
              <a:t>3. Текстовая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Носители информации</a:t>
            </a:r>
            <a:endParaRPr lang="ru-RU" dirty="0"/>
          </a:p>
        </p:txBody>
      </p:sp>
      <p:pic>
        <p:nvPicPr>
          <p:cNvPr id="4" name="Содержимое 3" descr="fleshki">
            <a:hlinkClick r:id="rId3"/>
          </p:cNvPr>
          <p:cNvPicPr>
            <a:picLocks noGrp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5786" y="3857628"/>
            <a:ext cx="2857520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vneshniy gestkiy disk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3857628"/>
            <a:ext cx="3143272" cy="225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Диски: — a- 3,5&quot; гибкий диск; б— компакт-диск"/>
          <p:cNvPicPr/>
          <p:nvPr/>
        </p:nvPicPr>
        <p:blipFill>
          <a:blip r:embed="rId7">
            <a:lum bright="-30000" contrast="-10000"/>
          </a:blip>
          <a:srcRect l="4842" t="6020" r="59256" b="9707"/>
          <a:stretch>
            <a:fillRect/>
          </a:stretch>
        </p:blipFill>
        <p:spPr bwMode="auto">
          <a:xfrm rot="16200000">
            <a:off x="1178694" y="1464455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data:image/jpeg;base64,/9j/4AAQSkZJRgABAQAAAQABAAD/2wCEAAkGBg8REBAQEBAQFRQPEA8QDxAQEA8PEBAPFRAVFBQUFBQXHCYeFxkjGRQSHy8gIycpLSwsFR4xNjAqNSYrLCkBCQoKDgwOGg8PGikdHyApLCksLCwpKSkpLCwpLCwpKSkpKSksKSkpLCkpLCwsLCksKSwsKSwpKSkpKSwpKSkpKf/AABEIAOEA4AMBIgACEQEDEQH/xAAcAAABBQEBAQAAAAAAAAAAAAAAAQMEBQYCBwj/xABHEAABAwIDBAYFCQQJBQEAAAABAAIDBBEFEiEGMUFREyJhcYGRBzJCcqEUM1Jic4KSscEjQ2OiFVOjsrPCw9HwFjST0vEk/8QAGgEAAgMBAQAAAAAAAAAAAAAAAAECAwQFBv/EACgRAAICAQQCAQQCAwAAAAAAAAABAgMRBBIhMRNBQiIyUWEFkRQVUv/aAAwDAQACEQMRAD8A9wQhCABCEIAEIQgAQhCABCi1uJRQi8jwNL23utzsNbdqo/8AquWbSip3yD+ssOi/GSGeTnHsTwBpkxNXRM0fIwHkXNB8lQjBK+b5+qbGDvZCDIbe8Q1n8h71Ih2LpQOv00n2kzw0/cjys+CAJFRtRSM9aUD7rh8SLKE7b+gH70HudEf8ys4NnqOP1KWnb2iGMHztdTmsA0AA7hZHAGdG39D9PzdD/wC6kQbZ0L90zfMO/ukq8so1RhsEnzkUTvfjY78wjgQ3FjFO7dKz7xyH+aymBwOo+CpptjqF2op2sPOAvp/8MhQzsg+PWmrJmfVkAlZ5tyv83FLKGaVKswK/E6f56Fs7B7cBzut2ssH+TXqdhm1VNNcB4a5ujmv0LTyN/VPY6x7EAXCEXQgAQhCABKkQgASpEqAEQhCYAhCRACoSKuxnHIqZhc8i+lm68dBu11OgAuTwBQBNqKljG5nuAA4nnyA4nsWal2gqKpxjoY+qCWvqHnLG08RnF7n6rLnmWpqDDZax3SVhc2P2KYHK5w/jEHqj+GD7xO5aqGJrWhrGta1oAa1oDWtA3AAbgoSntHtfso6HY6IHPUuNQ8m56QWhDuyK5B73lx7VoGgDQcNw5IQq9zfYYFSpEKxMQqEIUgBCEiTYAhCRVtjBV+J4FT1GssYzAWbK0mOVvuyNs4Ds3disFy91lDP4Hgyxp66iN4nGphG9hAE7R7gs1/3cp+q5XGDbRQVI6jutqCw7wRvHeORsRxAT8j771nMbwuOR3Ssd0UwtaZg9e24St9sdujhwIWiGZcDcMLJsELJ4HtcQ8U9XZkgHVfe7JG/Sa72m9uhHtDitXdNrBDIqEISAVIhCAEQhCYAhIq3HcaZTROe4gaEjj4247wLcSQOKAGtoNoGUzObzYNaBmcXH1QBxceA8TYBZvD2F0nTz2dLqWC+ZkF9+U+08je/wFhvqI5ZJpDNLfMb5Gk36Jh397zpc+A0CtYXWW2OnxHMinzJPJooZxwU6mqeazcU5VhDUXWeyk212xtWGaEFKoFJVcCpwKwSTiyE4uLwKlSIUkyAqLoQrMgCEJEmwBCEiqbAFFnm4LupmsFWVE9grK4ZL4R43M5qqpVc8111NLdRnFdOqtRMGovy+CFX0jZG2dewOZpBs+N43OaeBCmbM7UPheKWpNwfmpbWa9o5DgRxbw3jTQNPKrsQow9tje1wQQbOY4ahzTwIKtsrU1+zNHUYZ6eClWL2L2lcT8lqCM7LZHbg5pNg4DgCdLey7TcRbZhc6SaeGb4yUllCoQhRGIkQkKYHFROGNLnbgL9vYB28F5fi+Kuq5y7fHG6zANz5BcXHNrdQOZzO5LQbeY0QG00Zs6QkEje0W67/BpAH1njks3RwNaAALBoAaOQC16eHyZg1d+xbV2ybTMt+qmMKYiCfatDs55Ocrx1rlIikUdoXbQotpmym3nKLSCdW1HVX0KzsMinQzcQsdteTu1WK6O19mhCVRqSozBSVgxh4KZRaeGCVIi6mmRFSJUiTAFy91hdKoVfPwCilueCcI7ngjVE1yTyVZPLdPzyKGV0a445FqrMLZEZcU04KSWptwVzsx0cK2X4GC1NSNTrymHuUo5Zg3tMqq+mdcPjsJIzmjJ3Hmx31XDQ+fBb7ZXHW1UDXa5mizwfWBBsc31gQQe0X4hYyZM4PiJpatrx83O4NeOAltYfiAy97WJX1ZjuR0NFqMS2Pp9HqiFxHIHAEG4IBB5g6hdrCdk5TFXOGMc48Bp2ncB52TxWU9IGIllOY2HrS2Y3mC+7b+DekP3Qmlki3hZMVJWGeaScm4c4siP8JpPW+87M7xCmwFVsFgA0bmgADkALKfE9dSOIxwjy11rnNyJ8blIYVDjcpUSqkRjyySxOhNMKdCzvjo3Q4OwE9FJZMtKcBQpZ4Z0KbsMsKefKQRuV1FJmF1mopbaHcmcT24pMPbeok1IvHEwZ5ZPdby7TYdqzXQ9o7DkrYbvaNeheJYp6Y8SqDaigZCwmzXvAmkPi6zB3AFQW4ftJVdYz15B+g6WJvgBkHkqo1yZlcke9pF4N/0vtFF1mzYiO6aV3wD3fkuqfb/AB+icGzETAb46iKz7d4DX+Nih1S9BvPdJpMoJVJNNe58lk8F9LdLWZYpQaeU6ZZHAxuPJsmmvYQPFaGSW5VlMMdmlTjXXuXbOXG6QpS5cFaHLPCOPbZuZy4ptxXZKacU4oySGpAoz0/LIFCmnC0KSXZjsrb6OJSq6tiD2uYdLjQjeDvBHaDr4KRLUKDUVHFN3R6KUpJnoOw2MGemAd68d2vHJwNnD8Vz3OC0q8s2GxPo6xzL9WdoePeFmu+BjP3F6kCsEsZ4PUUz3wUjhxXl3pAxDNVMZwia5595xyN+DXn7y9Onks0nkCfILxPaCqzVdS4+y8Rj7jQ0/HMoznsWSrUvFbOIaknxVhDI5UzKto4hTIsRbzWSWtkukcBxbfRdRPcpkcruSpocTbzU+HEG8wo/7CS7Rprrl+CyZU81JjmB4qvjqweSfa5h4eSth/Iwf3GpVr2sFg1y6uobQfZd4FRcaxttLTyTSD1BoPpO3Nb4my1qyE/tY/E/iys2020+SNEUIDqiQdRtriMHQPcOJvuHH86DZP0eT1znVVZIQwm8k0hzZjxDQdHEbvojdquPR/s0/Eal9VUk5bmSZ+7q6gNB4XsQOTWnmF6/HC2QNBGSCOzY4x1Q62g3bh/853ZvhHCwV+E4dBB1aClDnDR1RLqb+8d3cPwq0+QVb9X1Ib2RtOn3rt/JWkbQAA0AACwAtYDssu1EtwVP9E1A1bVvv9dpcP7yj1scpaWVUEdRHxIaHEDnltceA8VfISA8n2o9GEFRG6ehJJtd0JN5B7pPre6T3OVDsttbJSPbS1TnGLRrJX+tC7dZx4x3uLnVu49ns1Zh5Dulh6rxqQN0nO45/n5EYD0jbKR1EJrImgOGlSzhm0Gf8geyx3hS7ISjlYNAHpHPWL2Cx58kbqV5u+mAyucesYDo2/1mnqnwWrIbxN/yUZX11L6mYHVh/UxX1HLVNOa89iJKxreICgz4wwe0ufb/ACT6giaqb+2JIfCOJUaVrVAnx1irp8eCyPVXSIT0lzXRaS5VAqAFVTY92qHJjqkpWswy0lqLemn6KaCW+jJWh3uO6jvg74L26jmzMa7m0E9/H43Xzr/SQeHN5g/EafovdtkqzpaSF/0mMd+JocfiSulp3JxxI6mkUoxcZE7ET+zd2i3mbfqvnDFsSLpJXX9eWR3m9xX0VjDrRO7LHyIK+Zqsq2ayjVJJ9nBxF1967bihHFVkpTBuqvEmNQivRoY8ZPNTI8cPNZHOQuhKeai9OmaIThH0bWLaA81Og2nI9r4rz5tQU82qKh/ix9knfD/k9Np9rOZVJtrjnyn5PTNPrSZ3cr+q2/ddxWUjqzzUrAmmWuiaexvm236qdWmhGaaM85VyXEcM952WwcQUVPC0WdPaWTmGkDKPBuQeB5rRz2blaNAAbWsLAW5rmNg6Ww3RsDR2f8C7qdXAWNgNbAH4cFr9kUPMIa25NgBck6W5qG6Wpl+ayRt4PkaZHu7Qy4DfG6kzMzFrOHrEc7bh5/kpQCQyqENazXpYpRxa6IxHwc06eIKm01SHi9iCNHNdvaf1HapCjyMs9rufVd2jh8UgHFXz07RIWkAsna5j28Cba+YJ8yrBRq/Rod9FzSmDPAsXvhuJ7/VkdG7f143dUnyyP8VaVW1xPFN+nSnDatjx7TWO8cuX/IFhH1BVF1EJy3SJVzUPimaqfaUnioEuPE8VnXVDkw6UqvwQ9GhayX4RfSYyTxUd+Jk8VSOeVyHqSoihvU7lyi1diB5pBVXVaCn4yp7EjO5ZLWllNwvfPRjPmoIexuXye9v5NC+fqY6he7+id3/4mdjpR/aO/wB1OHsrfZqcYZeJw56fFfNFTGvp6rZcW7R+a+d67DrOkbxZJI06cnkJz6GuWZmZmqjmNX5wsngnGYIeKr3pdkJ2Qj2zNGnK6bSnktWzB2DfqnW0TR6rUvLnpGWWrj8UZWPDXngVIbhDuK0opCj5H2Kartn+itXzm+EULMMAHinMBPRYjFfdvH4T+oV9FhT3bgVX7TYLNTdBV5TZrw0ntvmb52crNirazLk3xrsUcyR9EwO/bP8ArMjcO43H6J54s4G410tlvy4rO7MYu2alpqgG+RohlP1CBlcf5D4lalPokhq9njtBHiNbKQmZIw4WP+xB5hNCaVuhbnHNpa13i11h5HwSGS0xUH1W8Sb+A1J/5zXHyqQ+rER2yOYAPwkkrqKIi5cbuO82sLcgOAQA4ouJfNkfSLWjvc4D9VLUCsnbn6xsyAGWV3AHKco8szvAc0CPGPTpUB1VGwbw1o+AP+dY12H7u5XWMOkxPFXloJDC57uOVrTu8y1vgpdTgsjdSE9im9ucMXjnKOYmWdhN9xUeXCHjgtP8lPELoUnJVSpth+zDO2cHyYuSicOBXHyYraupAfWCZdhDHbtFX5GvuQR1i+SMi2E8k7GwrRPwI8EwcKI4KSsizZC6ufTIlLHqF7v6KY7ULDzdKf7Vy8bp6KxXuno9pslBTfWjzfie536qcPZZJLJoZxoV5Bj+HBlbWMt++6RvuyNDx8S5exPC8625ostVDLwnidE77SI3H8jvgnOO6OCm1fTwZB8DRuuuegJVoaWyVlITwUY0xXLOcq5TfCKttInWUhO4K6p8LvwVvTYLzUpXQh0bIaJLmxmZiwgnf5BWlHs3fUiw7d60kNG1u4BOvcGjXyUFO23iPBf54VfTUssg0uExs3NF+ZUbaDCmVUElORcSNtm4Mdva7wICtGtc/sby4lPiEAaK9UQq5lyyic5N7rHl/g8y9G+0D6Gokw+qFiCWZTqHt32HM6lzfpBzhvyhexUdUGBrXOBY63QS3u1zTuY48+R4968+222HFc0SREMqYh+zfuDwNQx5G7Xc7gqbZb0jS0r3UWJsLS05X9KOq6/F2+xP0hdrt5tq4rsurnuWUe1IsqTDsQa9rTTzNc1wu2KU30/hyAkkd2YKeMQePXgkHawxyD8wfgkWkyyFDOInhBMe8RsHm5yZqKqS3XeyEHg09JKe64sD3ByAJNVV5TkYM0hFw3g0fSfyb+fBec+k3a9lLTmmjfeWUnO7S7n36zj2AjzAb7Lrc7Xek+npWuhpOvI4kEhxc4u3Xe8G4PYDm4dRU2yexM8sor8SBL7h0MDxbLb1XPbuaBpZnDjyTXBXOWI5Jfo72cdSwmSZpEtTZ7id7I/ZYeR1JPf2LX1OGseNQO8KW2MEapssczdqOI/2TlRC3rhmeNkt26DwzMYhsvvLRf8ANUsmEkcN3gvRWODhp5KPU4cx+8a81R5LaeJco1LUV2/TcsM85fSW3hNOpVsqvBSOFx8VU1GGEblbG2uwou0HyreSiEJC7bEDwU51OQk6BQnp0+Uc1wlB4ZAqKIBjiBraw7zoPiQvbMGo+ihji/q444/wsAPxXmOEUHS1VNEfV6QSv+zi/aH4ho8V6zANO/U+KVcXFcnTozt5OisxtvQF9M9zRd0Dm1LAN5yaSDxYT5LTpipZcXte3DmNxHiLqwvaPO4aQPDXN1DgCDzBGhVjS4NfUqRgdI2J81Kf3Ls8JPtU0lzGfA5mn3QrZ2iwydkpbUV2Xxr4jwRI6RrRoF1ZdSPA1KiOe55sNAttGj9yMq8l3PSOpJ+DdSliptbu1P5J2GmAT4C2SnGtYgTzGtYiIG2SEXXRTsUfFZv2ymEXbLagipr2A3/kuMb2Lo66IR1UQdlv0cg6ksfuvGo7t3YrKkh+O9TQs85Ns67ShHZHo8eqvRDidGXOwuuDmE36GbqE94sY3ntICYGI7U0/VfQl9uMeZwPcIZMvwXtSFYmynB4sdodp5eqzDpG34ubUN+LpAF1H6PdoK7SsqY6eN3rMa5pcR2si0d95y9nQnlhgxWzHotoKAZ2NMs4Hz81i5p/ht3M7xr2q3kprHVXhUKti4qqLafJfDEk4PplRlsnALpySNNBaP2jkWQdU8EaaAg5m7+SWGcO0OhUohRZ6a+o3rTFxtW2ZYttixL+x4sUSow1ruGqdgqfZdvUoBc7UaRweUEbZ0PEujM1eEEcFXmgse5bjowd6qcdpejiLmC73ubHEz6crzlYPPXuBWaF84vazdGddy+ojbDUOaSeoI4imj8CHzHzyN8Ct20KtwHDGwQxxDURtyl303k3e/wAXElWi3silg5XJC6SIGZnaOlcwsqowS+mzFzRvlpXfOsHMtsHjuSurmOa17CHBwDmkbi0i4IV/URXGm8ajvWPhphS1HRHSGdzjT8opt74D2HVzfEKyrbuzIolVGUt0iU2Fzzc7lMZEAnhGkIVtl2eEVzszwjiyCuikDVRFZ5ZllLPAsbLlSomXPYFy1lhbiVMp4lCyR19PV4oZfbH4m6JwJEoVEexNioQhXCBCEIAQpqdlwnSkKpl2STwVL2cFHe1TqhmqjvatEZBqqvJDciOCurJHNStKl0ciLw8DE9PdNwTlps5TbJqWmBWuFiktsjXGSktsh+PXUKBRXqanpv3dMXxQcn1FrSy9zB1B2lyiVc8pcKSJ1nyNJfIP3EF7Ok94+q0cz2LTYVQNijYxjcrWNDWN+iwbvHiTzKx2VRjPI66dknyTI2WAHJdoQomkRIlQgDkqsxnCmTRuY8EtcBmA0cCNWuaeDmnUFWiQhMTRlcLr3h3yaoIMrW5o5LWbUxD943k4bnN4HXcdLJwXON4I2VvtDK7Ox7NJIZBukjPPmNxGirqHFHB4p6nKJSCY3t0iqWD24+TubN47kJZZjug1yiwsnYY+K5Yy5Ugt3BWSeFgejq3y3MWFlzdTompmJikrJJ5Z0rJZBdJAlUoopBCEKYAhCEAIUiUpFTIZHqWqEQrKZtwq941U63waa3lYI72rgKS5qZLFoXKONqatkhWKNieIdEGtY3PLKS2GIGxe7iSfZYN7ncB4LjEMUEWVjG9JNJfooWkAutvc4+wwcXHTvOicwXB3XdLK4PkkAEkoBDcoNxFED6sQ83HUqOcDpi5cjuA4P0Yc57s75HZ5pbW6WTcMo4RtGjR4q9ASNbZdKLZtSwCEISGIhCEwBIlQgDkhVOL4LHMwtc3M0kOy3LXNeNz43DVjxzCt0EJiaMjBiMlLcVJdJCNBVBvXi5NqWDd9oNDxtvWgpS14D2kEOALXNIII5gjeE7UUQdqNHcHDf3HmOwrOS4TNSuL6VwiuSXR5XPo5Cd5MY60LvrM05hD5JQlsWEjVsau1n6Ta+IZW1TTTudo173B9NIfqTjq+Dsp7FftcCAQbg6gjcQqNrDORUqEKxCBCEJgCEIQAhSJShVyGIVBmYpyocT2lga8xxZp5W+tFBZ+T7R98kY94hEOyyEsMmZdFSVmNGQmOkDXEHLJUOuaeI8hbWWT6jfEhNNo6mr+eIyH9xC5whtylm0dL7rMre0rR0OEsjDdAS0WaAA1rBya0aNCuzgru22MrsF2fDMznZi6SxkkksZZiN2cjQNHBg0Cv2ttuSgJUiKWAQhCQwQhCAEQlSJgCEIQAIQhACIISoQBX1WDRvzW6pdo6wBa/scw9Vw7wqM7NSwa0z5IuNqZw6I99NLdn4S1axCBYMqzaKti0ljp5e1rnUUv4Jrsce6RTW7ZQgXmhq4frSU0kjP8AyQ52/FXb4mkWIB7CAVDdgVPe4jyH6URdEfNpCA5GINr8Pf6tZTX5OmYx34XEFTo8Sgd6s0R7pGH8ioE+zjHaGWUjlIWTj+0a5QX7DQn+pPvUVCf9NAcl87EIRvljHe9g/VQ59qaBnr1lMOzp4r+V7qrbsJAOEHhQ0I/01Np9l2M3SyD7NsEH+GwIDk4O2dM4fsW1M/2FNO9v4yAz4qDNtVVPOWKCKPkZ5emk/wDDT5vi8K6GAQb3tdIecr3y/wB4lTYqdjRZrWtHJoACWEHJk/6Fq6n/ALiWV7T7Dj8lgt9jEc7x77/BXVDs7FG1rSAWt9WNrWxxNPZG3TxNyrZCYYOWsA0AXSEIGCEISAEIQgASpEqAESIQmAqRCEACEIQAIQhAAlQhAAhKhIBEIQgBUiEIAEIQgAQhCABCEIAEIQmAJUISAEIQg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g8REBAQEBAQFRQPEA8QDxAQEA8PEBAPFRAVFBQUFBQXHCYeFxkjGRQSHy8gIycpLSwsFR4xNjAqNSYrLCkBCQoKDgwOGg8PGikdHyApLCksLCwpKSkpLCwpLCwpKSkpKSksKSkpLCkpLCwsLCksKSwsKSwpKSkpKSwpKSkpKf/AABEIAOEA4AMBIgACEQEDEQH/xAAcAAABBQEBAQAAAAAAAAAAAAAAAQMEBQYCBwj/xABHEAABAwIDBAYFCQQJBQEAAAABAAIDBBEFEiEGMUFREyJhcYGRBzJCcqEUM1Jic4KSscEjQ2OiFVOjsrPCw9HwFjST0vEk/8QAGgEAAgMBAQAAAAAAAAAAAAAAAAECAwQFBv/EACgRAAICAQQCAQQCAwAAAAAAAAABAgMRBBIhMRNBQiIyUWEFkRQVUv/aAAwDAQACEQMRAD8A9wQhCABCEIAEIQgAQhCABCi1uJRQi8jwNL23utzsNbdqo/8AquWbSip3yD+ssOi/GSGeTnHsTwBpkxNXRM0fIwHkXNB8lQjBK+b5+qbGDvZCDIbe8Q1n8h71Ih2LpQOv00n2kzw0/cjys+CAJFRtRSM9aUD7rh8SLKE7b+gH70HudEf8ys4NnqOP1KWnb2iGMHztdTmsA0AA7hZHAGdG39D9PzdD/wC6kQbZ0L90zfMO/ukq8so1RhsEnzkUTvfjY78wjgQ3FjFO7dKz7xyH+aymBwOo+CpptjqF2op2sPOAvp/8MhQzsg+PWmrJmfVkAlZ5tyv83FLKGaVKswK/E6f56Fs7B7cBzut2ssH+TXqdhm1VNNcB4a5ujmv0LTyN/VPY6x7EAXCEXQgAQhCABKkQgASpEqAEQhCYAhCRACoSKuxnHIqZhc8i+lm68dBu11OgAuTwBQBNqKljG5nuAA4nnyA4nsWal2gqKpxjoY+qCWvqHnLG08RnF7n6rLnmWpqDDZax3SVhc2P2KYHK5w/jEHqj+GD7xO5aqGJrWhrGta1oAa1oDWtA3AAbgoSntHtfso6HY6IHPUuNQ8m56QWhDuyK5B73lx7VoGgDQcNw5IQq9zfYYFSpEKxMQqEIUgBCEiTYAhCRVtjBV+J4FT1GssYzAWbK0mOVvuyNs4Ds3disFy91lDP4Hgyxp66iN4nGphG9hAE7R7gs1/3cp+q5XGDbRQVI6jutqCw7wRvHeORsRxAT8j771nMbwuOR3Ssd0UwtaZg9e24St9sdujhwIWiGZcDcMLJsELJ4HtcQ8U9XZkgHVfe7JG/Sa72m9uhHtDitXdNrBDIqEISAVIhCAEQhCYAhIq3HcaZTROe4gaEjj4247wLcSQOKAGtoNoGUzObzYNaBmcXH1QBxceA8TYBZvD2F0nTz2dLqWC+ZkF9+U+08je/wFhvqI5ZJpDNLfMb5Gk36Jh397zpc+A0CtYXWW2OnxHMinzJPJooZxwU6mqeazcU5VhDUXWeyk212xtWGaEFKoFJVcCpwKwSTiyE4uLwKlSIUkyAqLoQrMgCEJEmwBCEiqbAFFnm4LupmsFWVE9grK4ZL4R43M5qqpVc8111NLdRnFdOqtRMGovy+CFX0jZG2dewOZpBs+N43OaeBCmbM7UPheKWpNwfmpbWa9o5DgRxbw3jTQNPKrsQow9tje1wQQbOY4ahzTwIKtsrU1+zNHUYZ6eClWL2L2lcT8lqCM7LZHbg5pNg4DgCdLey7TcRbZhc6SaeGb4yUllCoQhRGIkQkKYHFROGNLnbgL9vYB28F5fi+Kuq5y7fHG6zANz5BcXHNrdQOZzO5LQbeY0QG00Zs6QkEje0W67/BpAH1njks3RwNaAALBoAaOQC16eHyZg1d+xbV2ybTMt+qmMKYiCfatDs55Ocrx1rlIikUdoXbQotpmym3nKLSCdW1HVX0KzsMinQzcQsdteTu1WK6O19mhCVRqSozBSVgxh4KZRaeGCVIi6mmRFSJUiTAFy91hdKoVfPwCilueCcI7ngjVE1yTyVZPLdPzyKGV0a445FqrMLZEZcU04KSWptwVzsx0cK2X4GC1NSNTrymHuUo5Zg3tMqq+mdcPjsJIzmjJ3Hmx31XDQ+fBb7ZXHW1UDXa5mizwfWBBsc31gQQe0X4hYyZM4PiJpatrx83O4NeOAltYfiAy97WJX1ZjuR0NFqMS2Pp9HqiFxHIHAEG4IBB5g6hdrCdk5TFXOGMc48Bp2ncB52TxWU9IGIllOY2HrS2Y3mC+7b+DekP3Qmlki3hZMVJWGeaScm4c4siP8JpPW+87M7xCmwFVsFgA0bmgADkALKfE9dSOIxwjy11rnNyJ8blIYVDjcpUSqkRjyySxOhNMKdCzvjo3Q4OwE9FJZMtKcBQpZ4Z0KbsMsKefKQRuV1FJmF1mopbaHcmcT24pMPbeok1IvHEwZ5ZPdby7TYdqzXQ9o7DkrYbvaNeheJYp6Y8SqDaigZCwmzXvAmkPi6zB3AFQW4ftJVdYz15B+g6WJvgBkHkqo1yZlcke9pF4N/0vtFF1mzYiO6aV3wD3fkuqfb/AB+icGzETAb46iKz7d4DX+Nih1S9BvPdJpMoJVJNNe58lk8F9LdLWZYpQaeU6ZZHAxuPJsmmvYQPFaGSW5VlMMdmlTjXXuXbOXG6QpS5cFaHLPCOPbZuZy4ptxXZKacU4oySGpAoz0/LIFCmnC0KSXZjsrb6OJSq6tiD2uYdLjQjeDvBHaDr4KRLUKDUVHFN3R6KUpJnoOw2MGemAd68d2vHJwNnD8Vz3OC0q8s2GxPo6xzL9WdoePeFmu+BjP3F6kCsEsZ4PUUz3wUjhxXl3pAxDNVMZwia5595xyN+DXn7y9Onks0nkCfILxPaCqzVdS4+y8Rj7jQ0/HMoznsWSrUvFbOIaknxVhDI5UzKto4hTIsRbzWSWtkukcBxbfRdRPcpkcruSpocTbzU+HEG8wo/7CS7Rprrl+CyZU81JjmB4qvjqweSfa5h4eSth/Iwf3GpVr2sFg1y6uobQfZd4FRcaxttLTyTSD1BoPpO3Nb4my1qyE/tY/E/iys2020+SNEUIDqiQdRtriMHQPcOJvuHH86DZP0eT1znVVZIQwm8k0hzZjxDQdHEbvojdquPR/s0/Eal9VUk5bmSZ+7q6gNB4XsQOTWnmF6/HC2QNBGSCOzY4x1Q62g3bh/853ZvhHCwV+E4dBB1aClDnDR1RLqb+8d3cPwq0+QVb9X1Ib2RtOn3rt/JWkbQAA0AACwAtYDssu1EtwVP9E1A1bVvv9dpcP7yj1scpaWVUEdRHxIaHEDnltceA8VfISA8n2o9GEFRG6ehJJtd0JN5B7pPre6T3OVDsttbJSPbS1TnGLRrJX+tC7dZx4x3uLnVu49ns1Zh5Dulh6rxqQN0nO45/n5EYD0jbKR1EJrImgOGlSzhm0Gf8geyx3hS7ISjlYNAHpHPWL2Cx58kbqV5u+mAyucesYDo2/1mnqnwWrIbxN/yUZX11L6mYHVh/UxX1HLVNOa89iJKxreICgz4wwe0ufb/ACT6giaqb+2JIfCOJUaVrVAnx1irp8eCyPVXSIT0lzXRaS5VAqAFVTY92qHJjqkpWswy0lqLemn6KaCW+jJWh3uO6jvg74L26jmzMa7m0E9/H43Xzr/SQeHN5g/EafovdtkqzpaSF/0mMd+JocfiSulp3JxxI6mkUoxcZE7ET+zd2i3mbfqvnDFsSLpJXX9eWR3m9xX0VjDrRO7LHyIK+Zqsq2ayjVJJ9nBxF1967bihHFVkpTBuqvEmNQivRoY8ZPNTI8cPNZHOQuhKeai9OmaIThH0bWLaA81Og2nI9r4rz5tQU82qKh/ix9knfD/k9Np9rOZVJtrjnyn5PTNPrSZ3cr+q2/ddxWUjqzzUrAmmWuiaexvm236qdWmhGaaM85VyXEcM952WwcQUVPC0WdPaWTmGkDKPBuQeB5rRz2blaNAAbWsLAW5rmNg6Ww3RsDR2f8C7qdXAWNgNbAH4cFr9kUPMIa25NgBck6W5qG6Wpl+ayRt4PkaZHu7Qy4DfG6kzMzFrOHrEc7bh5/kpQCQyqENazXpYpRxa6IxHwc06eIKm01SHi9iCNHNdvaf1HapCjyMs9rufVd2jh8UgHFXz07RIWkAsna5j28Cba+YJ8yrBRq/Rod9FzSmDPAsXvhuJ7/VkdG7f143dUnyyP8VaVW1xPFN+nSnDatjx7TWO8cuX/IFhH1BVF1EJy3SJVzUPimaqfaUnioEuPE8VnXVDkw6UqvwQ9GhayX4RfSYyTxUd+Jk8VSOeVyHqSoihvU7lyi1diB5pBVXVaCn4yp7EjO5ZLWllNwvfPRjPmoIexuXye9v5NC+fqY6he7+id3/4mdjpR/aO/wB1OHsrfZqcYZeJw56fFfNFTGvp6rZcW7R+a+d67DrOkbxZJI06cnkJz6GuWZmZmqjmNX5wsngnGYIeKr3pdkJ2Qj2zNGnK6bSnktWzB2DfqnW0TR6rUvLnpGWWrj8UZWPDXngVIbhDuK0opCj5H2Kartn+itXzm+EULMMAHinMBPRYjFfdvH4T+oV9FhT3bgVX7TYLNTdBV5TZrw0ntvmb52crNirazLk3xrsUcyR9EwO/bP8ArMjcO43H6J54s4G410tlvy4rO7MYu2alpqgG+RohlP1CBlcf5D4lalPokhq9njtBHiNbKQmZIw4WP+xB5hNCaVuhbnHNpa13i11h5HwSGS0xUH1W8Sb+A1J/5zXHyqQ+rER2yOYAPwkkrqKIi5cbuO82sLcgOAQA4ouJfNkfSLWjvc4D9VLUCsnbn6xsyAGWV3AHKco8szvAc0CPGPTpUB1VGwbw1o+AP+dY12H7u5XWMOkxPFXloJDC57uOVrTu8y1vgpdTgsjdSE9im9ucMXjnKOYmWdhN9xUeXCHjgtP8lPELoUnJVSpth+zDO2cHyYuSicOBXHyYraupAfWCZdhDHbtFX5GvuQR1i+SMi2E8k7GwrRPwI8EwcKI4KSsizZC6ufTIlLHqF7v6KY7ULDzdKf7Vy8bp6KxXuno9pslBTfWjzfie536qcPZZJLJoZxoV5Bj+HBlbWMt++6RvuyNDx8S5exPC8625ostVDLwnidE77SI3H8jvgnOO6OCm1fTwZB8DRuuuegJVoaWyVlITwUY0xXLOcq5TfCKttInWUhO4K6p8LvwVvTYLzUpXQh0bIaJLmxmZiwgnf5BWlHs3fUiw7d60kNG1u4BOvcGjXyUFO23iPBf54VfTUssg0uExs3NF+ZUbaDCmVUElORcSNtm4Mdva7wICtGtc/sby4lPiEAaK9UQq5lyyic5N7rHl/g8y9G+0D6Gokw+qFiCWZTqHt32HM6lzfpBzhvyhexUdUGBrXOBY63QS3u1zTuY48+R4968+222HFc0SREMqYh+zfuDwNQx5G7Xc7gqbZb0jS0r3UWJsLS05X9KOq6/F2+xP0hdrt5tq4rsurnuWUe1IsqTDsQa9rTTzNc1wu2KU30/hyAkkd2YKeMQePXgkHawxyD8wfgkWkyyFDOInhBMe8RsHm5yZqKqS3XeyEHg09JKe64sD3ByAJNVV5TkYM0hFw3g0fSfyb+fBec+k3a9lLTmmjfeWUnO7S7n36zj2AjzAb7Lrc7Xek+npWuhpOvI4kEhxc4u3Xe8G4PYDm4dRU2yexM8sor8SBL7h0MDxbLb1XPbuaBpZnDjyTXBXOWI5Jfo72cdSwmSZpEtTZ7id7I/ZYeR1JPf2LX1OGseNQO8KW2MEapssczdqOI/2TlRC3rhmeNkt26DwzMYhsvvLRf8ANUsmEkcN3gvRWODhp5KPU4cx+8a81R5LaeJco1LUV2/TcsM85fSW3hNOpVsqvBSOFx8VU1GGEblbG2uwou0HyreSiEJC7bEDwU51OQk6BQnp0+Uc1wlB4ZAqKIBjiBraw7zoPiQvbMGo+ihji/q444/wsAPxXmOEUHS1VNEfV6QSv+zi/aH4ho8V6zANO/U+KVcXFcnTozt5OisxtvQF9M9zRd0Dm1LAN5yaSDxYT5LTpipZcXte3DmNxHiLqwvaPO4aQPDXN1DgCDzBGhVjS4NfUqRgdI2J81Kf3Ls8JPtU0lzGfA5mn3QrZ2iwydkpbUV2Xxr4jwRI6RrRoF1ZdSPA1KiOe55sNAttGj9yMq8l3PSOpJ+DdSliptbu1P5J2GmAT4C2SnGtYgTzGtYiIG2SEXXRTsUfFZv2ymEXbLagipr2A3/kuMb2Lo66IR1UQdlv0cg6ksfuvGo7t3YrKkh+O9TQs85Ns67ShHZHo8eqvRDidGXOwuuDmE36GbqE94sY3ntICYGI7U0/VfQl9uMeZwPcIZMvwXtSFYmynB4sdodp5eqzDpG34ubUN+LpAF1H6PdoK7SsqY6eN3rMa5pcR2si0d95y9nQnlhgxWzHotoKAZ2NMs4Hz81i5p/ht3M7xr2q3kprHVXhUKti4qqLafJfDEk4PplRlsnALpySNNBaP2jkWQdU8EaaAg5m7+SWGcO0OhUohRZ6a+o3rTFxtW2ZYttixL+x4sUSow1ruGqdgqfZdvUoBc7UaRweUEbZ0PEujM1eEEcFXmgse5bjowd6qcdpejiLmC73ubHEz6crzlYPPXuBWaF84vazdGddy+ojbDUOaSeoI4imj8CHzHzyN8Ct20KtwHDGwQxxDURtyl303k3e/wAXElWi3silg5XJC6SIGZnaOlcwsqowS+mzFzRvlpXfOsHMtsHjuSurmOa17CHBwDmkbi0i4IV/URXGm8ajvWPhphS1HRHSGdzjT8opt74D2HVzfEKyrbuzIolVGUt0iU2Fzzc7lMZEAnhGkIVtl2eEVzszwjiyCuikDVRFZ5ZllLPAsbLlSomXPYFy1lhbiVMp4lCyR19PV4oZfbH4m6JwJEoVEexNioQhXCBCEIAQpqdlwnSkKpl2STwVL2cFHe1TqhmqjvatEZBqqvJDciOCurJHNStKl0ciLw8DE9PdNwTlps5TbJqWmBWuFiktsjXGSktsh+PXUKBRXqanpv3dMXxQcn1FrSy9zB1B2lyiVc8pcKSJ1nyNJfIP3EF7Ok94+q0cz2LTYVQNijYxjcrWNDWN+iwbvHiTzKx2VRjPI66dknyTI2WAHJdoQomkRIlQgDkqsxnCmTRuY8EtcBmA0cCNWuaeDmnUFWiQhMTRlcLr3h3yaoIMrW5o5LWbUxD943k4bnN4HXcdLJwXON4I2VvtDK7Ox7NJIZBukjPPmNxGirqHFHB4p6nKJSCY3t0iqWD24+TubN47kJZZjug1yiwsnYY+K5Yy5Ugt3BWSeFgejq3y3MWFlzdTompmJikrJJ5Z0rJZBdJAlUoopBCEKYAhCEAIUiUpFTIZHqWqEQrKZtwq941U63waa3lYI72rgKS5qZLFoXKONqatkhWKNieIdEGtY3PLKS2GIGxe7iSfZYN7ncB4LjEMUEWVjG9JNJfooWkAutvc4+wwcXHTvOicwXB3XdLK4PkkAEkoBDcoNxFED6sQ83HUqOcDpi5cjuA4P0Yc57s75HZ5pbW6WTcMo4RtGjR4q9ASNbZdKLZtSwCEISGIhCEwBIlQgDkhVOL4LHMwtc3M0kOy3LXNeNz43DVjxzCt0EJiaMjBiMlLcVJdJCNBVBvXi5NqWDd9oNDxtvWgpS14D2kEOALXNIII5gjeE7UUQdqNHcHDf3HmOwrOS4TNSuL6VwiuSXR5XPo5Cd5MY60LvrM05hD5JQlsWEjVsau1n6Ta+IZW1TTTudo173B9NIfqTjq+Dsp7FftcCAQbg6gjcQqNrDORUqEKxCBCEJgCEIQAhSJShVyGIVBmYpyocT2lga8xxZp5W+tFBZ+T7R98kY94hEOyyEsMmZdFSVmNGQmOkDXEHLJUOuaeI8hbWWT6jfEhNNo6mr+eIyH9xC5whtylm0dL7rMre0rR0OEsjDdAS0WaAA1rBya0aNCuzgru22MrsF2fDMznZi6SxkkksZZiN2cjQNHBg0Cv2ttuSgJUiKWAQhCQwQhCAEQlSJgCEIQAIQhACIISoQBX1WDRvzW6pdo6wBa/scw9Vw7wqM7NSwa0z5IuNqZw6I99NLdn4S1axCBYMqzaKti0ljp5e1rnUUv4Jrsce6RTW7ZQgXmhq4frSU0kjP8AyQ52/FXb4mkWIB7CAVDdgVPe4jyH6URdEfNpCA5GINr8Pf6tZTX5OmYx34XEFTo8Sgd6s0R7pGH8ioE+zjHaGWUjlIWTj+0a5QX7DQn+pPvUVCf9NAcl87EIRvljHe9g/VQ59qaBnr1lMOzp4r+V7qrbsJAOEHhQ0I/01Np9l2M3SyD7NsEH+GwIDk4O2dM4fsW1M/2FNO9v4yAz4qDNtVVPOWKCKPkZ5emk/wDDT5vi8K6GAQb3tdIecr3y/wB4lTYqdjRZrWtHJoACWEHJk/6Fq6n/ALiWV7T7Dj8lgt9jEc7x77/BXVDs7FG1rSAWt9WNrWxxNPZG3TxNyrZCYYOWsA0AXSEIGCEISAEIQgASpEqAESIQmAqRCEACEIQAIQhAAlQhAAhKhIBEIQgBUiEIAEIQgAQhCABCEIAEIQmAJUISAEIQg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t0.gstatic.com/images?q=tbn:ANd9GcTQWuxfNVme5uNCBzFlri0-WhsVn--MKKwMJFV5TVY7LXVakjh25A"/>
          <p:cNvPicPr>
            <a:picLocks noChangeAspect="1" noChangeArrowheads="1"/>
          </p:cNvPicPr>
          <p:nvPr/>
        </p:nvPicPr>
        <p:blipFill>
          <a:blip r:embed="rId8"/>
          <a:srcRect b="11956"/>
          <a:stretch>
            <a:fillRect/>
          </a:stretch>
        </p:blipFill>
        <p:spPr bwMode="auto">
          <a:xfrm>
            <a:off x="5072066" y="1428736"/>
            <a:ext cx="3232841" cy="19288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00100" y="335756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Дискета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857884" y="3357562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</a:t>
            </a:r>
            <a:r>
              <a:rPr lang="ru-RU" dirty="0" smtClean="0"/>
              <a:t> и </a:t>
            </a:r>
            <a:r>
              <a:rPr lang="en-US" dirty="0" smtClean="0"/>
              <a:t>DVD</a:t>
            </a:r>
            <a:r>
              <a:rPr lang="ru-RU" dirty="0" smtClean="0"/>
              <a:t> -диски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434606" y="6072206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Флеш-карта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404047" y="6072206"/>
            <a:ext cx="273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Внешний жесткий диск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 build="p"/>
      <p:bldP spid="15" grpId="0" build="p"/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Считывание информации со съёмных носителей</a:t>
            </a:r>
            <a:endParaRPr lang="ru-RU" b="1" dirty="0"/>
          </a:p>
        </p:txBody>
      </p:sp>
      <p:pic>
        <p:nvPicPr>
          <p:cNvPr id="5" name="Рисунок 4" descr="sistemniy blok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85860"/>
            <a:ext cx="314327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t0.gstatic.com/images?q=tbn:ANd9GcTQWuxfNVme5uNCBzFlri0-WhsVn--MKKwMJFV5TVY7LXVakjh25A"/>
          <p:cNvPicPr>
            <a:picLocks noChangeAspect="1" noChangeArrowheads="1"/>
          </p:cNvPicPr>
          <p:nvPr/>
        </p:nvPicPr>
        <p:blipFill>
          <a:blip r:embed="rId4"/>
          <a:srcRect b="11956"/>
          <a:stretch>
            <a:fillRect/>
          </a:stretch>
        </p:blipFill>
        <p:spPr bwMode="auto">
          <a:xfrm>
            <a:off x="5572132" y="2071678"/>
            <a:ext cx="3232841" cy="1928826"/>
          </a:xfrm>
          <a:prstGeom prst="rect">
            <a:avLst/>
          </a:prstGeom>
          <a:noFill/>
        </p:spPr>
      </p:pic>
      <p:pic>
        <p:nvPicPr>
          <p:cNvPr id="8" name="Рисунок 7" descr="Диски: — a- 3,5&quot; гибкий диск; б— компакт-диск"/>
          <p:cNvPicPr/>
          <p:nvPr/>
        </p:nvPicPr>
        <p:blipFill>
          <a:blip r:embed="rId5">
            <a:lum bright="-30000" contrast="-10000"/>
          </a:blip>
          <a:srcRect l="4842" t="6020" r="59256" b="9707"/>
          <a:stretch>
            <a:fillRect/>
          </a:stretch>
        </p:blipFill>
        <p:spPr bwMode="auto">
          <a:xfrm rot="16200000">
            <a:off x="4822033" y="4464851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лево 8"/>
          <p:cNvSpPr/>
          <p:nvPr/>
        </p:nvSpPr>
        <p:spPr>
          <a:xfrm rot="476269">
            <a:off x="3199493" y="2450425"/>
            <a:ext cx="2733289" cy="507194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Стрелка влево 9"/>
          <p:cNvSpPr/>
          <p:nvPr/>
        </p:nvSpPr>
        <p:spPr>
          <a:xfrm rot="21038750">
            <a:off x="3247456" y="3343777"/>
            <a:ext cx="4425524" cy="457763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2643174" y="4357694"/>
            <a:ext cx="2214578" cy="571504"/>
          </a:xfrm>
          <a:prstGeom prst="lef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424758">
            <a:off x="3842213" y="254631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CD-ROM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rot="21079493">
            <a:off x="4213734" y="3416689"/>
            <a:ext cx="205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DVD-ROM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928926" y="442913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Floopy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дисковод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Считывание информации со съёмных носителей</a:t>
            </a:r>
            <a:endParaRPr lang="ru-RU" b="1" dirty="0"/>
          </a:p>
        </p:txBody>
      </p:sp>
      <p:pic>
        <p:nvPicPr>
          <p:cNvPr id="5" name="Содержимое 4" descr="Razemi dlya podklucheniya fleshki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2895600" cy="130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podkluchenie fleshki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9" y="3357562"/>
            <a:ext cx="285752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iskovod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2500306"/>
            <a:ext cx="2327271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podkluchenie fleshki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58" y="4929198"/>
            <a:ext cx="2857520" cy="1431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://radideneg.ru/img/original/Gig/1165.e416f12f1359a8a69a7c7e5c9b01776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206" y="4286256"/>
            <a:ext cx="1488148" cy="1500198"/>
          </a:xfrm>
          <a:prstGeom prst="rect">
            <a:avLst/>
          </a:prstGeom>
          <a:noFill/>
        </p:spPr>
      </p:pic>
      <p:pic>
        <p:nvPicPr>
          <p:cNvPr id="10" name="Содержимое 3" descr="fleshki">
            <a:hlinkClick r:id="rId11"/>
          </p:cNvPr>
          <p:cNvPicPr>
            <a:picLocks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500430" y="2285992"/>
            <a:ext cx="1714512" cy="188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vneshniy gestkiy disk">
            <a:hlinkClick r:id="rId13"/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00430" y="4214818"/>
            <a:ext cx="1714512" cy="18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3143240" y="1714488"/>
            <a:ext cx="2428892" cy="4714908"/>
          </a:xfrm>
          <a:prstGeom prst="ellipse">
            <a:avLst/>
          </a:prstGeom>
          <a:noFill/>
          <a:ln w="412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rot="2338610">
            <a:off x="1821006" y="3118743"/>
            <a:ext cx="1941501" cy="571504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USB 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разъём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Вместимость съёмных носителей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Дискета – 1,44 </a:t>
            </a:r>
            <a:r>
              <a:rPr lang="ru-RU" dirty="0" err="1" smtClean="0"/>
              <a:t>мб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en-US" dirty="0" smtClean="0"/>
              <a:t>CD </a:t>
            </a:r>
            <a:r>
              <a:rPr lang="ru-RU" dirty="0" smtClean="0"/>
              <a:t>диск – 700 </a:t>
            </a:r>
            <a:r>
              <a:rPr lang="ru-RU" dirty="0" err="1" smtClean="0"/>
              <a:t>мб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en-US" dirty="0" smtClean="0"/>
              <a:t>DVD</a:t>
            </a:r>
            <a:r>
              <a:rPr lang="ru-RU" dirty="0" smtClean="0"/>
              <a:t> диск – 4,7 Гб (4700 </a:t>
            </a:r>
            <a:r>
              <a:rPr lang="ru-RU" dirty="0" err="1" smtClean="0"/>
              <a:t>мб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Флеш-карта</a:t>
            </a:r>
            <a:r>
              <a:rPr lang="ru-RU" dirty="0" smtClean="0"/>
              <a:t> – разный объём (от 16 </a:t>
            </a:r>
            <a:r>
              <a:rPr lang="ru-RU" dirty="0" err="1" smtClean="0"/>
              <a:t>мб</a:t>
            </a:r>
            <a:r>
              <a:rPr lang="ru-RU" dirty="0" smtClean="0"/>
              <a:t> до 32 Гб и выше)</a:t>
            </a:r>
          </a:p>
          <a:p>
            <a:r>
              <a:rPr lang="ru-RU" dirty="0" smtClean="0"/>
              <a:t>5. Внешний жесткий диск (до 1 Тб и выше)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1 Тб=1024 Гб</a:t>
            </a:r>
          </a:p>
          <a:p>
            <a:pPr algn="r">
              <a:buNone/>
            </a:pPr>
            <a:r>
              <a:rPr lang="ru-RU" dirty="0" smtClean="0"/>
              <a:t>1 Гб=1024мб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451</TotalTime>
  <Words>111</Words>
  <Application>Microsoft Office PowerPoint</Application>
  <PresentationFormat>Экран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Тема урока:  «Съёмные носители информации»</vt:lpstr>
      <vt:lpstr>Виды информации</vt:lpstr>
      <vt:lpstr>Носители информации</vt:lpstr>
      <vt:lpstr>Считывание информации со съёмных носителей</vt:lpstr>
      <vt:lpstr>Считывание информации со съёмных носителей</vt:lpstr>
      <vt:lpstr>Вместимость съёмных носителей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«Съёмные носители информации»</dc:title>
  <dc:creator>Учитель</dc:creator>
  <cp:lastModifiedBy>Учитель</cp:lastModifiedBy>
  <cp:revision>30</cp:revision>
  <dcterms:created xsi:type="dcterms:W3CDTF">2013-02-11T06:56:43Z</dcterms:created>
  <dcterms:modified xsi:type="dcterms:W3CDTF">2013-08-02T09:20:50Z</dcterms:modified>
</cp:coreProperties>
</file>