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6" r:id="rId9"/>
    <p:sldId id="262" r:id="rId10"/>
    <p:sldId id="263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7" r:id="rId20"/>
    <p:sldId id="275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12C235-1513-4B48-A121-5183CFB32D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9B6B94-EF53-41BD-A1A0-84789F377929}">
      <dgm:prSet phldrT="[Текст]"/>
      <dgm:spPr/>
      <dgm:t>
        <a:bodyPr/>
        <a:lstStyle/>
        <a:p>
          <a:r>
            <a:rPr lang="ru-RU" dirty="0" smtClean="0"/>
            <a:t>Основные</a:t>
          </a:r>
          <a:endParaRPr lang="ru-RU" dirty="0"/>
        </a:p>
      </dgm:t>
    </dgm:pt>
    <dgm:pt modelId="{3FCB732E-D0EB-4B83-BE52-35CCBCDBE850}" type="parTrans" cxnId="{3A3FF996-84F5-4BCF-A5BC-43FA888D32CB}">
      <dgm:prSet/>
      <dgm:spPr/>
      <dgm:t>
        <a:bodyPr/>
        <a:lstStyle/>
        <a:p>
          <a:endParaRPr lang="ru-RU"/>
        </a:p>
      </dgm:t>
    </dgm:pt>
    <dgm:pt modelId="{7A3A0710-12AC-475B-9FFF-DF73D43D3214}" type="sibTrans" cxnId="{3A3FF996-84F5-4BCF-A5BC-43FA888D32CB}">
      <dgm:prSet/>
      <dgm:spPr/>
      <dgm:t>
        <a:bodyPr/>
        <a:lstStyle/>
        <a:p>
          <a:endParaRPr lang="ru-RU"/>
        </a:p>
      </dgm:t>
    </dgm:pt>
    <dgm:pt modelId="{625E63F4-76AA-424D-9BDE-996737875FFD}">
      <dgm:prSet phldrT="[Текст]"/>
      <dgm:spPr/>
      <dgm:t>
        <a:bodyPr/>
        <a:lstStyle/>
        <a:p>
          <a:r>
            <a:rPr lang="ru-RU" dirty="0" smtClean="0"/>
            <a:t>Системный блок</a:t>
          </a:r>
          <a:endParaRPr lang="ru-RU" dirty="0"/>
        </a:p>
      </dgm:t>
    </dgm:pt>
    <dgm:pt modelId="{7CC2E5D7-6F56-44BA-983A-3E8EA8AA49CB}" type="parTrans" cxnId="{F020949B-F2D8-4070-909A-8A014DDFC660}">
      <dgm:prSet/>
      <dgm:spPr/>
      <dgm:t>
        <a:bodyPr/>
        <a:lstStyle/>
        <a:p>
          <a:endParaRPr lang="ru-RU"/>
        </a:p>
      </dgm:t>
    </dgm:pt>
    <dgm:pt modelId="{27DFD88D-8B6E-4EB0-83A2-7618650F6913}" type="sibTrans" cxnId="{F020949B-F2D8-4070-909A-8A014DDFC660}">
      <dgm:prSet/>
      <dgm:spPr/>
      <dgm:t>
        <a:bodyPr/>
        <a:lstStyle/>
        <a:p>
          <a:endParaRPr lang="ru-RU"/>
        </a:p>
      </dgm:t>
    </dgm:pt>
    <dgm:pt modelId="{D41FB3EB-BF82-431D-B6A4-ED0A4EC8D034}">
      <dgm:prSet phldrT="[Текст]"/>
      <dgm:spPr/>
      <dgm:t>
        <a:bodyPr/>
        <a:lstStyle/>
        <a:p>
          <a:r>
            <a:rPr lang="ru-RU" dirty="0" smtClean="0"/>
            <a:t>Монитор </a:t>
          </a:r>
          <a:endParaRPr lang="ru-RU" dirty="0"/>
        </a:p>
      </dgm:t>
    </dgm:pt>
    <dgm:pt modelId="{D9F2FBA6-548E-4B3A-A62D-28C1FCBCC77E}" type="parTrans" cxnId="{D6E0FA6E-7068-45D7-AEFE-AFE17542316B}">
      <dgm:prSet/>
      <dgm:spPr/>
      <dgm:t>
        <a:bodyPr/>
        <a:lstStyle/>
        <a:p>
          <a:endParaRPr lang="ru-RU"/>
        </a:p>
      </dgm:t>
    </dgm:pt>
    <dgm:pt modelId="{BE144607-55BD-4959-A8BF-233907A76481}" type="sibTrans" cxnId="{D6E0FA6E-7068-45D7-AEFE-AFE17542316B}">
      <dgm:prSet/>
      <dgm:spPr/>
      <dgm:t>
        <a:bodyPr/>
        <a:lstStyle/>
        <a:p>
          <a:endParaRPr lang="ru-RU"/>
        </a:p>
      </dgm:t>
    </dgm:pt>
    <dgm:pt modelId="{8E744E5B-15A6-4C43-975D-C1D84C435EB7}">
      <dgm:prSet phldrT="[Текст]"/>
      <dgm:spPr/>
      <dgm:t>
        <a:bodyPr/>
        <a:lstStyle/>
        <a:p>
          <a:r>
            <a:rPr lang="ru-RU" dirty="0" smtClean="0"/>
            <a:t>Периферийные </a:t>
          </a:r>
          <a:endParaRPr lang="ru-RU" dirty="0"/>
        </a:p>
      </dgm:t>
    </dgm:pt>
    <dgm:pt modelId="{AC5AA239-2EFF-4F5C-A8C9-C4F6FAA86222}" type="parTrans" cxnId="{6521DFC8-CA12-482E-9C93-C7544339E93A}">
      <dgm:prSet/>
      <dgm:spPr/>
      <dgm:t>
        <a:bodyPr/>
        <a:lstStyle/>
        <a:p>
          <a:endParaRPr lang="ru-RU"/>
        </a:p>
      </dgm:t>
    </dgm:pt>
    <dgm:pt modelId="{F312B89E-490F-48B9-9BB5-DE1ABDD7F6FC}" type="sibTrans" cxnId="{6521DFC8-CA12-482E-9C93-C7544339E93A}">
      <dgm:prSet/>
      <dgm:spPr/>
      <dgm:t>
        <a:bodyPr/>
        <a:lstStyle/>
        <a:p>
          <a:endParaRPr lang="ru-RU"/>
        </a:p>
      </dgm:t>
    </dgm:pt>
    <dgm:pt modelId="{453346E9-E020-4D6F-BC3D-294171F7EAC1}">
      <dgm:prSet phldrT="[Текст]"/>
      <dgm:spPr/>
      <dgm:t>
        <a:bodyPr/>
        <a:lstStyle/>
        <a:p>
          <a:r>
            <a:rPr lang="ru-RU" dirty="0" smtClean="0"/>
            <a:t>Принтер</a:t>
          </a:r>
          <a:endParaRPr lang="ru-RU" dirty="0"/>
        </a:p>
      </dgm:t>
    </dgm:pt>
    <dgm:pt modelId="{13FD7429-B589-4445-8442-0F0BA02FF3E4}" type="parTrans" cxnId="{F1E9B934-6954-4826-9039-32EF6EBA1E15}">
      <dgm:prSet/>
      <dgm:spPr/>
      <dgm:t>
        <a:bodyPr/>
        <a:lstStyle/>
        <a:p>
          <a:endParaRPr lang="ru-RU"/>
        </a:p>
      </dgm:t>
    </dgm:pt>
    <dgm:pt modelId="{D3B215B7-8C5A-436C-B767-5A99025D00BA}" type="sibTrans" cxnId="{F1E9B934-6954-4826-9039-32EF6EBA1E15}">
      <dgm:prSet/>
      <dgm:spPr/>
      <dgm:t>
        <a:bodyPr/>
        <a:lstStyle/>
        <a:p>
          <a:endParaRPr lang="ru-RU"/>
        </a:p>
      </dgm:t>
    </dgm:pt>
    <dgm:pt modelId="{93D74019-7C80-4F95-8DB9-BEC76C9C030E}">
      <dgm:prSet phldrT="[Текст]"/>
      <dgm:spPr/>
      <dgm:t>
        <a:bodyPr/>
        <a:lstStyle/>
        <a:p>
          <a:r>
            <a:rPr lang="ru-RU" dirty="0" smtClean="0"/>
            <a:t>Сканер</a:t>
          </a:r>
          <a:endParaRPr lang="ru-RU" dirty="0"/>
        </a:p>
      </dgm:t>
    </dgm:pt>
    <dgm:pt modelId="{C2585B1C-7530-4B83-B362-7C14EEF75593}" type="parTrans" cxnId="{0E02FCB8-E581-42F5-B673-D2F77E78BCAA}">
      <dgm:prSet/>
      <dgm:spPr/>
      <dgm:t>
        <a:bodyPr/>
        <a:lstStyle/>
        <a:p>
          <a:endParaRPr lang="ru-RU"/>
        </a:p>
      </dgm:t>
    </dgm:pt>
    <dgm:pt modelId="{2236E777-E437-4D7F-BB3F-ADBB1B65BE74}" type="sibTrans" cxnId="{0E02FCB8-E581-42F5-B673-D2F77E78BCAA}">
      <dgm:prSet/>
      <dgm:spPr/>
      <dgm:t>
        <a:bodyPr/>
        <a:lstStyle/>
        <a:p>
          <a:endParaRPr lang="ru-RU"/>
        </a:p>
      </dgm:t>
    </dgm:pt>
    <dgm:pt modelId="{4A57A162-9BE4-4775-A199-EEE96385D84B}">
      <dgm:prSet/>
      <dgm:spPr/>
      <dgm:t>
        <a:bodyPr/>
        <a:lstStyle/>
        <a:p>
          <a:r>
            <a:rPr lang="ru-RU" dirty="0" smtClean="0"/>
            <a:t>Клавиатура</a:t>
          </a:r>
          <a:endParaRPr lang="ru-RU" dirty="0"/>
        </a:p>
      </dgm:t>
    </dgm:pt>
    <dgm:pt modelId="{9E3D0320-1F46-4D6C-8973-70154F7B46E7}" type="parTrans" cxnId="{A1FB3F53-6EAA-4338-AEC1-AF902760E716}">
      <dgm:prSet/>
      <dgm:spPr/>
      <dgm:t>
        <a:bodyPr/>
        <a:lstStyle/>
        <a:p>
          <a:endParaRPr lang="ru-RU"/>
        </a:p>
      </dgm:t>
    </dgm:pt>
    <dgm:pt modelId="{2265EBA7-E32D-4BC5-9ECE-4E2A378AD0BD}" type="sibTrans" cxnId="{A1FB3F53-6EAA-4338-AEC1-AF902760E716}">
      <dgm:prSet/>
      <dgm:spPr/>
      <dgm:t>
        <a:bodyPr/>
        <a:lstStyle/>
        <a:p>
          <a:endParaRPr lang="ru-RU"/>
        </a:p>
      </dgm:t>
    </dgm:pt>
    <dgm:pt modelId="{E71AFB3A-6973-454D-9C22-559682188CE0}">
      <dgm:prSet/>
      <dgm:spPr/>
      <dgm:t>
        <a:bodyPr/>
        <a:lstStyle/>
        <a:p>
          <a:r>
            <a:rPr lang="ru-RU" dirty="0" smtClean="0"/>
            <a:t>Мышь</a:t>
          </a:r>
          <a:endParaRPr lang="ru-RU" dirty="0"/>
        </a:p>
      </dgm:t>
    </dgm:pt>
    <dgm:pt modelId="{9CB4DD8E-50B8-4944-B9B6-AC25E0830FE5}" type="parTrans" cxnId="{311DCF26-353D-4DE5-8B1B-1F6ACB4E11E5}">
      <dgm:prSet/>
      <dgm:spPr/>
      <dgm:t>
        <a:bodyPr/>
        <a:lstStyle/>
        <a:p>
          <a:endParaRPr lang="ru-RU"/>
        </a:p>
      </dgm:t>
    </dgm:pt>
    <dgm:pt modelId="{30C8B768-BF9E-41E0-B114-C66D7DBD4BF5}" type="sibTrans" cxnId="{311DCF26-353D-4DE5-8B1B-1F6ACB4E11E5}">
      <dgm:prSet/>
      <dgm:spPr/>
      <dgm:t>
        <a:bodyPr/>
        <a:lstStyle/>
        <a:p>
          <a:endParaRPr lang="ru-RU"/>
        </a:p>
      </dgm:t>
    </dgm:pt>
    <dgm:pt modelId="{8FA0DAF5-B2F8-49D5-93AF-D5892E745E98}">
      <dgm:prSet/>
      <dgm:spPr/>
      <dgm:t>
        <a:bodyPr/>
        <a:lstStyle/>
        <a:p>
          <a:r>
            <a:rPr lang="ru-RU" dirty="0" smtClean="0"/>
            <a:t>Колонки </a:t>
          </a:r>
          <a:endParaRPr lang="ru-RU" dirty="0"/>
        </a:p>
      </dgm:t>
    </dgm:pt>
    <dgm:pt modelId="{6D60A86B-A99A-450B-80F5-DFA8BA8F8CED}" type="parTrans" cxnId="{030D80B1-D313-49EA-92F9-EC501D09525F}">
      <dgm:prSet/>
      <dgm:spPr/>
      <dgm:t>
        <a:bodyPr/>
        <a:lstStyle/>
        <a:p>
          <a:endParaRPr lang="ru-RU"/>
        </a:p>
      </dgm:t>
    </dgm:pt>
    <dgm:pt modelId="{4E218BF4-1442-44BF-ABB9-AD12A18C9E17}" type="sibTrans" cxnId="{030D80B1-D313-49EA-92F9-EC501D09525F}">
      <dgm:prSet/>
      <dgm:spPr/>
      <dgm:t>
        <a:bodyPr/>
        <a:lstStyle/>
        <a:p>
          <a:endParaRPr lang="ru-RU"/>
        </a:p>
      </dgm:t>
    </dgm:pt>
    <dgm:pt modelId="{87E1EED0-C021-4026-B667-2523F4787D1C}">
      <dgm:prSet/>
      <dgm:spPr/>
      <dgm:t>
        <a:bodyPr/>
        <a:lstStyle/>
        <a:p>
          <a:r>
            <a:rPr lang="ru-RU" dirty="0" smtClean="0"/>
            <a:t>Микрофон </a:t>
          </a:r>
          <a:endParaRPr lang="ru-RU" dirty="0"/>
        </a:p>
      </dgm:t>
    </dgm:pt>
    <dgm:pt modelId="{90F8FFB7-F4D2-481C-ACC7-0E0D53CED94E}" type="parTrans" cxnId="{47BDC1D2-D9A5-46BD-ABED-F62FC81E5BDB}">
      <dgm:prSet/>
      <dgm:spPr/>
      <dgm:t>
        <a:bodyPr/>
        <a:lstStyle/>
        <a:p>
          <a:endParaRPr lang="ru-RU"/>
        </a:p>
      </dgm:t>
    </dgm:pt>
    <dgm:pt modelId="{D2E1445E-0A0E-481B-B4BE-2FD5E8274D88}" type="sibTrans" cxnId="{47BDC1D2-D9A5-46BD-ABED-F62FC81E5BDB}">
      <dgm:prSet/>
      <dgm:spPr/>
      <dgm:t>
        <a:bodyPr/>
        <a:lstStyle/>
        <a:p>
          <a:endParaRPr lang="ru-RU"/>
        </a:p>
      </dgm:t>
    </dgm:pt>
    <dgm:pt modelId="{A27A281C-0E68-4E93-93D1-B5F18697A43D}">
      <dgm:prSet/>
      <dgm:spPr/>
      <dgm:t>
        <a:bodyPr/>
        <a:lstStyle/>
        <a:p>
          <a:r>
            <a:rPr lang="ru-RU" dirty="0" smtClean="0"/>
            <a:t>Плоттер</a:t>
          </a:r>
          <a:endParaRPr lang="ru-RU" dirty="0"/>
        </a:p>
      </dgm:t>
    </dgm:pt>
    <dgm:pt modelId="{4C0BF2C9-E7EE-4EED-84CD-B2118459417B}" type="parTrans" cxnId="{4290F321-EA7D-4D12-96DC-6C277C51DEA9}">
      <dgm:prSet/>
      <dgm:spPr/>
      <dgm:t>
        <a:bodyPr/>
        <a:lstStyle/>
        <a:p>
          <a:endParaRPr lang="ru-RU"/>
        </a:p>
      </dgm:t>
    </dgm:pt>
    <dgm:pt modelId="{DFFBF10D-EAAC-4042-BE0E-F3C42ADCF856}" type="sibTrans" cxnId="{4290F321-EA7D-4D12-96DC-6C277C51DEA9}">
      <dgm:prSet/>
      <dgm:spPr/>
      <dgm:t>
        <a:bodyPr/>
        <a:lstStyle/>
        <a:p>
          <a:endParaRPr lang="ru-RU"/>
        </a:p>
      </dgm:t>
    </dgm:pt>
    <dgm:pt modelId="{1668D1C8-08AE-418D-A75F-D4F3FE7A944F}" type="pres">
      <dgm:prSet presAssocID="{7F12C235-1513-4B48-A121-5183CFB32D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54ED35-4C1E-4A0E-B0ED-D09791E8655C}" type="pres">
      <dgm:prSet presAssocID="{B19B6B94-EF53-41BD-A1A0-84789F377929}" presName="root" presStyleCnt="0"/>
      <dgm:spPr/>
    </dgm:pt>
    <dgm:pt modelId="{DD8C60B0-F15A-4E14-B227-26C935C26D74}" type="pres">
      <dgm:prSet presAssocID="{B19B6B94-EF53-41BD-A1A0-84789F377929}" presName="rootComposite" presStyleCnt="0"/>
      <dgm:spPr/>
    </dgm:pt>
    <dgm:pt modelId="{03D32CF0-0478-4F45-82D6-BF271E74B201}" type="pres">
      <dgm:prSet presAssocID="{B19B6B94-EF53-41BD-A1A0-84789F377929}" presName="rootText" presStyleLbl="node1" presStyleIdx="0" presStyleCnt="2"/>
      <dgm:spPr/>
      <dgm:t>
        <a:bodyPr/>
        <a:lstStyle/>
        <a:p>
          <a:endParaRPr lang="ru-RU"/>
        </a:p>
      </dgm:t>
    </dgm:pt>
    <dgm:pt modelId="{9262A5E2-5A7B-4FF6-8757-C39B00069460}" type="pres">
      <dgm:prSet presAssocID="{B19B6B94-EF53-41BD-A1A0-84789F377929}" presName="rootConnector" presStyleLbl="node1" presStyleIdx="0" presStyleCnt="2"/>
      <dgm:spPr/>
      <dgm:t>
        <a:bodyPr/>
        <a:lstStyle/>
        <a:p>
          <a:endParaRPr lang="ru-RU"/>
        </a:p>
      </dgm:t>
    </dgm:pt>
    <dgm:pt modelId="{04A0F6E2-C3B0-4D00-AC28-E350AFA07FCC}" type="pres">
      <dgm:prSet presAssocID="{B19B6B94-EF53-41BD-A1A0-84789F377929}" presName="childShape" presStyleCnt="0"/>
      <dgm:spPr/>
    </dgm:pt>
    <dgm:pt modelId="{3A7873E1-4A8F-4E6B-928B-60FFDB76636D}" type="pres">
      <dgm:prSet presAssocID="{7CC2E5D7-6F56-44BA-983A-3E8EA8AA49CB}" presName="Name13" presStyleLbl="parChTrans1D2" presStyleIdx="0" presStyleCnt="9"/>
      <dgm:spPr/>
      <dgm:t>
        <a:bodyPr/>
        <a:lstStyle/>
        <a:p>
          <a:endParaRPr lang="ru-RU"/>
        </a:p>
      </dgm:t>
    </dgm:pt>
    <dgm:pt modelId="{5CD8BBFF-2C8B-4CAA-AB5C-17E61009834F}" type="pres">
      <dgm:prSet presAssocID="{625E63F4-76AA-424D-9BDE-996737875FFD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890A2-0CB3-482A-95F6-7DA8EC39C004}" type="pres">
      <dgm:prSet presAssocID="{D9F2FBA6-548E-4B3A-A62D-28C1FCBCC77E}" presName="Name13" presStyleLbl="parChTrans1D2" presStyleIdx="1" presStyleCnt="9"/>
      <dgm:spPr/>
      <dgm:t>
        <a:bodyPr/>
        <a:lstStyle/>
        <a:p>
          <a:endParaRPr lang="ru-RU"/>
        </a:p>
      </dgm:t>
    </dgm:pt>
    <dgm:pt modelId="{3612F9E5-73A6-4249-ABE6-97F49413B37B}" type="pres">
      <dgm:prSet presAssocID="{D41FB3EB-BF82-431D-B6A4-ED0A4EC8D034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E6512-57F6-4E46-9FE7-7077C617D945}" type="pres">
      <dgm:prSet presAssocID="{9CB4DD8E-50B8-4944-B9B6-AC25E0830FE5}" presName="Name13" presStyleLbl="parChTrans1D2" presStyleIdx="2" presStyleCnt="9"/>
      <dgm:spPr/>
      <dgm:t>
        <a:bodyPr/>
        <a:lstStyle/>
        <a:p>
          <a:endParaRPr lang="ru-RU"/>
        </a:p>
      </dgm:t>
    </dgm:pt>
    <dgm:pt modelId="{96E37B30-B875-4F25-B452-4CD3A07A168B}" type="pres">
      <dgm:prSet presAssocID="{E71AFB3A-6973-454D-9C22-559682188CE0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78DA5-E16B-4011-8569-0901F2CA091B}" type="pres">
      <dgm:prSet presAssocID="{9E3D0320-1F46-4D6C-8973-70154F7B46E7}" presName="Name13" presStyleLbl="parChTrans1D2" presStyleIdx="3" presStyleCnt="9"/>
      <dgm:spPr/>
      <dgm:t>
        <a:bodyPr/>
        <a:lstStyle/>
        <a:p>
          <a:endParaRPr lang="ru-RU"/>
        </a:p>
      </dgm:t>
    </dgm:pt>
    <dgm:pt modelId="{94275DCD-DF63-4A72-936B-2AC7B593285B}" type="pres">
      <dgm:prSet presAssocID="{4A57A162-9BE4-4775-A199-EEE96385D84B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69698-1F9A-4963-9E57-96C5E77F79E6}" type="pres">
      <dgm:prSet presAssocID="{8E744E5B-15A6-4C43-975D-C1D84C435EB7}" presName="root" presStyleCnt="0"/>
      <dgm:spPr/>
    </dgm:pt>
    <dgm:pt modelId="{D504C55C-F01A-4BE3-9E52-C004A2D61DAA}" type="pres">
      <dgm:prSet presAssocID="{8E744E5B-15A6-4C43-975D-C1D84C435EB7}" presName="rootComposite" presStyleCnt="0"/>
      <dgm:spPr/>
    </dgm:pt>
    <dgm:pt modelId="{99DCA061-48A0-4C26-90B8-181041E3D4C8}" type="pres">
      <dgm:prSet presAssocID="{8E744E5B-15A6-4C43-975D-C1D84C435EB7}" presName="rootText" presStyleLbl="node1" presStyleIdx="1" presStyleCnt="2"/>
      <dgm:spPr/>
      <dgm:t>
        <a:bodyPr/>
        <a:lstStyle/>
        <a:p>
          <a:endParaRPr lang="ru-RU"/>
        </a:p>
      </dgm:t>
    </dgm:pt>
    <dgm:pt modelId="{62F75AA3-33FE-4357-97A9-25EF9F2FD1BF}" type="pres">
      <dgm:prSet presAssocID="{8E744E5B-15A6-4C43-975D-C1D84C435EB7}" presName="rootConnector" presStyleLbl="node1" presStyleIdx="1" presStyleCnt="2"/>
      <dgm:spPr/>
      <dgm:t>
        <a:bodyPr/>
        <a:lstStyle/>
        <a:p>
          <a:endParaRPr lang="ru-RU"/>
        </a:p>
      </dgm:t>
    </dgm:pt>
    <dgm:pt modelId="{8D967FDA-6CD5-4EB0-8101-F99F6D65FD3E}" type="pres">
      <dgm:prSet presAssocID="{8E744E5B-15A6-4C43-975D-C1D84C435EB7}" presName="childShape" presStyleCnt="0"/>
      <dgm:spPr/>
    </dgm:pt>
    <dgm:pt modelId="{63572DEA-CF48-4C8F-9199-21079E5E4C67}" type="pres">
      <dgm:prSet presAssocID="{13FD7429-B589-4445-8442-0F0BA02FF3E4}" presName="Name13" presStyleLbl="parChTrans1D2" presStyleIdx="4" presStyleCnt="9"/>
      <dgm:spPr/>
      <dgm:t>
        <a:bodyPr/>
        <a:lstStyle/>
        <a:p>
          <a:endParaRPr lang="ru-RU"/>
        </a:p>
      </dgm:t>
    </dgm:pt>
    <dgm:pt modelId="{90D72DD1-894E-497B-A57D-D6AF33887BE7}" type="pres">
      <dgm:prSet presAssocID="{453346E9-E020-4D6F-BC3D-294171F7EAC1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E5543-711A-4B64-92A3-1B8307053756}" type="pres">
      <dgm:prSet presAssocID="{C2585B1C-7530-4B83-B362-7C14EEF75593}" presName="Name13" presStyleLbl="parChTrans1D2" presStyleIdx="5" presStyleCnt="9"/>
      <dgm:spPr/>
      <dgm:t>
        <a:bodyPr/>
        <a:lstStyle/>
        <a:p>
          <a:endParaRPr lang="ru-RU"/>
        </a:p>
      </dgm:t>
    </dgm:pt>
    <dgm:pt modelId="{C7E60747-2557-4179-BCD5-978C312F753B}" type="pres">
      <dgm:prSet presAssocID="{93D74019-7C80-4F95-8DB9-BEC76C9C030E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09012-F3EF-41C2-B580-5B27AD5013B2}" type="pres">
      <dgm:prSet presAssocID="{6D60A86B-A99A-450B-80F5-DFA8BA8F8CED}" presName="Name13" presStyleLbl="parChTrans1D2" presStyleIdx="6" presStyleCnt="9"/>
      <dgm:spPr/>
      <dgm:t>
        <a:bodyPr/>
        <a:lstStyle/>
        <a:p>
          <a:endParaRPr lang="ru-RU"/>
        </a:p>
      </dgm:t>
    </dgm:pt>
    <dgm:pt modelId="{81B228FC-6F1B-433E-B2FC-19F66DC16F9C}" type="pres">
      <dgm:prSet presAssocID="{8FA0DAF5-B2F8-49D5-93AF-D5892E745E98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8EE0E-FE39-431F-A651-C7E1DE7F12B5}" type="pres">
      <dgm:prSet presAssocID="{90F8FFB7-F4D2-481C-ACC7-0E0D53CED94E}" presName="Name13" presStyleLbl="parChTrans1D2" presStyleIdx="7" presStyleCnt="9"/>
      <dgm:spPr/>
      <dgm:t>
        <a:bodyPr/>
        <a:lstStyle/>
        <a:p>
          <a:endParaRPr lang="ru-RU"/>
        </a:p>
      </dgm:t>
    </dgm:pt>
    <dgm:pt modelId="{970470DF-FBE1-424F-B13E-93639A4618A9}" type="pres">
      <dgm:prSet presAssocID="{87E1EED0-C021-4026-B667-2523F4787D1C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DDB1E-EDE6-4F51-8F56-B57B36857305}" type="pres">
      <dgm:prSet presAssocID="{4C0BF2C9-E7EE-4EED-84CD-B2118459417B}" presName="Name13" presStyleLbl="parChTrans1D2" presStyleIdx="8" presStyleCnt="9"/>
      <dgm:spPr/>
      <dgm:t>
        <a:bodyPr/>
        <a:lstStyle/>
        <a:p>
          <a:endParaRPr lang="ru-RU"/>
        </a:p>
      </dgm:t>
    </dgm:pt>
    <dgm:pt modelId="{624CB4F5-6D49-4397-9373-9C815B412944}" type="pres">
      <dgm:prSet presAssocID="{A27A281C-0E68-4E93-93D1-B5F18697A43D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62A55F-C413-4A16-B63B-E7A2E57A28F4}" type="presOf" srcId="{453346E9-E020-4D6F-BC3D-294171F7EAC1}" destId="{90D72DD1-894E-497B-A57D-D6AF33887BE7}" srcOrd="0" destOrd="0" presId="urn:microsoft.com/office/officeart/2005/8/layout/hierarchy3"/>
    <dgm:cxn modelId="{63CD18C5-06AB-4344-943E-2E4719CFF91D}" type="presOf" srcId="{90F8FFB7-F4D2-481C-ACC7-0E0D53CED94E}" destId="{3D78EE0E-FE39-431F-A651-C7E1DE7F12B5}" srcOrd="0" destOrd="0" presId="urn:microsoft.com/office/officeart/2005/8/layout/hierarchy3"/>
    <dgm:cxn modelId="{8AE5CD7F-F9CE-424A-9AF6-2668123D339B}" type="presOf" srcId="{93D74019-7C80-4F95-8DB9-BEC76C9C030E}" destId="{C7E60747-2557-4179-BCD5-978C312F753B}" srcOrd="0" destOrd="0" presId="urn:microsoft.com/office/officeart/2005/8/layout/hierarchy3"/>
    <dgm:cxn modelId="{343AB913-DF76-4122-9AB3-5676F480A341}" type="presOf" srcId="{4C0BF2C9-E7EE-4EED-84CD-B2118459417B}" destId="{841DDB1E-EDE6-4F51-8F56-B57B36857305}" srcOrd="0" destOrd="0" presId="urn:microsoft.com/office/officeart/2005/8/layout/hierarchy3"/>
    <dgm:cxn modelId="{D590C266-52E8-4ADD-A691-A3CC59C0F157}" type="presOf" srcId="{8E744E5B-15A6-4C43-975D-C1D84C435EB7}" destId="{62F75AA3-33FE-4357-97A9-25EF9F2FD1BF}" srcOrd="1" destOrd="0" presId="urn:microsoft.com/office/officeart/2005/8/layout/hierarchy3"/>
    <dgm:cxn modelId="{F020949B-F2D8-4070-909A-8A014DDFC660}" srcId="{B19B6B94-EF53-41BD-A1A0-84789F377929}" destId="{625E63F4-76AA-424D-9BDE-996737875FFD}" srcOrd="0" destOrd="0" parTransId="{7CC2E5D7-6F56-44BA-983A-3E8EA8AA49CB}" sibTransId="{27DFD88D-8B6E-4EB0-83A2-7618650F6913}"/>
    <dgm:cxn modelId="{158FE2D5-4A35-450F-8BEA-5CF65450BECF}" type="presOf" srcId="{D41FB3EB-BF82-431D-B6A4-ED0A4EC8D034}" destId="{3612F9E5-73A6-4249-ABE6-97F49413B37B}" srcOrd="0" destOrd="0" presId="urn:microsoft.com/office/officeart/2005/8/layout/hierarchy3"/>
    <dgm:cxn modelId="{D6E0FA6E-7068-45D7-AEFE-AFE17542316B}" srcId="{B19B6B94-EF53-41BD-A1A0-84789F377929}" destId="{D41FB3EB-BF82-431D-B6A4-ED0A4EC8D034}" srcOrd="1" destOrd="0" parTransId="{D9F2FBA6-548E-4B3A-A62D-28C1FCBCC77E}" sibTransId="{BE144607-55BD-4959-A8BF-233907A76481}"/>
    <dgm:cxn modelId="{F1E9B934-6954-4826-9039-32EF6EBA1E15}" srcId="{8E744E5B-15A6-4C43-975D-C1D84C435EB7}" destId="{453346E9-E020-4D6F-BC3D-294171F7EAC1}" srcOrd="0" destOrd="0" parTransId="{13FD7429-B589-4445-8442-0F0BA02FF3E4}" sibTransId="{D3B215B7-8C5A-436C-B767-5A99025D00BA}"/>
    <dgm:cxn modelId="{213FBA93-C977-47B1-A8B4-B083A15FDED8}" type="presOf" srcId="{7F12C235-1513-4B48-A121-5183CFB32D13}" destId="{1668D1C8-08AE-418D-A75F-D4F3FE7A944F}" srcOrd="0" destOrd="0" presId="urn:microsoft.com/office/officeart/2005/8/layout/hierarchy3"/>
    <dgm:cxn modelId="{030D80B1-D313-49EA-92F9-EC501D09525F}" srcId="{8E744E5B-15A6-4C43-975D-C1D84C435EB7}" destId="{8FA0DAF5-B2F8-49D5-93AF-D5892E745E98}" srcOrd="2" destOrd="0" parTransId="{6D60A86B-A99A-450B-80F5-DFA8BA8F8CED}" sibTransId="{4E218BF4-1442-44BF-ABB9-AD12A18C9E17}"/>
    <dgm:cxn modelId="{01A0865C-C5DA-43C7-92E7-1CF3360E2FF9}" type="presOf" srcId="{8FA0DAF5-B2F8-49D5-93AF-D5892E745E98}" destId="{81B228FC-6F1B-433E-B2FC-19F66DC16F9C}" srcOrd="0" destOrd="0" presId="urn:microsoft.com/office/officeart/2005/8/layout/hierarchy3"/>
    <dgm:cxn modelId="{4290F321-EA7D-4D12-96DC-6C277C51DEA9}" srcId="{8E744E5B-15A6-4C43-975D-C1D84C435EB7}" destId="{A27A281C-0E68-4E93-93D1-B5F18697A43D}" srcOrd="4" destOrd="0" parTransId="{4C0BF2C9-E7EE-4EED-84CD-B2118459417B}" sibTransId="{DFFBF10D-EAAC-4042-BE0E-F3C42ADCF856}"/>
    <dgm:cxn modelId="{9A3DA7A7-9DC7-4551-A5B6-D9D2975D0107}" type="presOf" srcId="{9CB4DD8E-50B8-4944-B9B6-AC25E0830FE5}" destId="{2E6E6512-57F6-4E46-9FE7-7077C617D945}" srcOrd="0" destOrd="0" presId="urn:microsoft.com/office/officeart/2005/8/layout/hierarchy3"/>
    <dgm:cxn modelId="{0E02FCB8-E581-42F5-B673-D2F77E78BCAA}" srcId="{8E744E5B-15A6-4C43-975D-C1D84C435EB7}" destId="{93D74019-7C80-4F95-8DB9-BEC76C9C030E}" srcOrd="1" destOrd="0" parTransId="{C2585B1C-7530-4B83-B362-7C14EEF75593}" sibTransId="{2236E777-E437-4D7F-BB3F-ADBB1B65BE74}"/>
    <dgm:cxn modelId="{DE132C3D-E1A2-48EC-B458-2C229793D028}" type="presOf" srcId="{9E3D0320-1F46-4D6C-8973-70154F7B46E7}" destId="{28578DA5-E16B-4011-8569-0901F2CA091B}" srcOrd="0" destOrd="0" presId="urn:microsoft.com/office/officeart/2005/8/layout/hierarchy3"/>
    <dgm:cxn modelId="{47BDC1D2-D9A5-46BD-ABED-F62FC81E5BDB}" srcId="{8E744E5B-15A6-4C43-975D-C1D84C435EB7}" destId="{87E1EED0-C021-4026-B667-2523F4787D1C}" srcOrd="3" destOrd="0" parTransId="{90F8FFB7-F4D2-481C-ACC7-0E0D53CED94E}" sibTransId="{D2E1445E-0A0E-481B-B4BE-2FD5E8274D88}"/>
    <dgm:cxn modelId="{3A3FF996-84F5-4BCF-A5BC-43FA888D32CB}" srcId="{7F12C235-1513-4B48-A121-5183CFB32D13}" destId="{B19B6B94-EF53-41BD-A1A0-84789F377929}" srcOrd="0" destOrd="0" parTransId="{3FCB732E-D0EB-4B83-BE52-35CCBCDBE850}" sibTransId="{7A3A0710-12AC-475B-9FFF-DF73D43D3214}"/>
    <dgm:cxn modelId="{311DCF26-353D-4DE5-8B1B-1F6ACB4E11E5}" srcId="{B19B6B94-EF53-41BD-A1A0-84789F377929}" destId="{E71AFB3A-6973-454D-9C22-559682188CE0}" srcOrd="2" destOrd="0" parTransId="{9CB4DD8E-50B8-4944-B9B6-AC25E0830FE5}" sibTransId="{30C8B768-BF9E-41E0-B114-C66D7DBD4BF5}"/>
    <dgm:cxn modelId="{BB8D2807-55E9-4645-953A-8B9BD0CEA0FE}" type="presOf" srcId="{D9F2FBA6-548E-4B3A-A62D-28C1FCBCC77E}" destId="{00D890A2-0CB3-482A-95F6-7DA8EC39C004}" srcOrd="0" destOrd="0" presId="urn:microsoft.com/office/officeart/2005/8/layout/hierarchy3"/>
    <dgm:cxn modelId="{62D218D2-B44B-4CB7-B06A-5B8593E4665C}" type="presOf" srcId="{6D60A86B-A99A-450B-80F5-DFA8BA8F8CED}" destId="{EB709012-F3EF-41C2-B580-5B27AD5013B2}" srcOrd="0" destOrd="0" presId="urn:microsoft.com/office/officeart/2005/8/layout/hierarchy3"/>
    <dgm:cxn modelId="{3CF8A103-03CC-4DA3-A1AD-7CC00E90FFF5}" type="presOf" srcId="{7CC2E5D7-6F56-44BA-983A-3E8EA8AA49CB}" destId="{3A7873E1-4A8F-4E6B-928B-60FFDB76636D}" srcOrd="0" destOrd="0" presId="urn:microsoft.com/office/officeart/2005/8/layout/hierarchy3"/>
    <dgm:cxn modelId="{6521DFC8-CA12-482E-9C93-C7544339E93A}" srcId="{7F12C235-1513-4B48-A121-5183CFB32D13}" destId="{8E744E5B-15A6-4C43-975D-C1D84C435EB7}" srcOrd="1" destOrd="0" parTransId="{AC5AA239-2EFF-4F5C-A8C9-C4F6FAA86222}" sibTransId="{F312B89E-490F-48B9-9BB5-DE1ABDD7F6FC}"/>
    <dgm:cxn modelId="{968CDA9A-B763-4EAD-BDA0-99D6B72D64F3}" type="presOf" srcId="{625E63F4-76AA-424D-9BDE-996737875FFD}" destId="{5CD8BBFF-2C8B-4CAA-AB5C-17E61009834F}" srcOrd="0" destOrd="0" presId="urn:microsoft.com/office/officeart/2005/8/layout/hierarchy3"/>
    <dgm:cxn modelId="{C7DC5884-C27C-4EE7-A1F1-9F4F967C6A20}" type="presOf" srcId="{B19B6B94-EF53-41BD-A1A0-84789F377929}" destId="{03D32CF0-0478-4F45-82D6-BF271E74B201}" srcOrd="0" destOrd="0" presId="urn:microsoft.com/office/officeart/2005/8/layout/hierarchy3"/>
    <dgm:cxn modelId="{260D5F69-EF40-4F92-B319-8A4923EFED4F}" type="presOf" srcId="{8E744E5B-15A6-4C43-975D-C1D84C435EB7}" destId="{99DCA061-48A0-4C26-90B8-181041E3D4C8}" srcOrd="0" destOrd="0" presId="urn:microsoft.com/office/officeart/2005/8/layout/hierarchy3"/>
    <dgm:cxn modelId="{F1B8029A-5A1C-4051-96A7-DFEBF70A1E59}" type="presOf" srcId="{E71AFB3A-6973-454D-9C22-559682188CE0}" destId="{96E37B30-B875-4F25-B452-4CD3A07A168B}" srcOrd="0" destOrd="0" presId="urn:microsoft.com/office/officeart/2005/8/layout/hierarchy3"/>
    <dgm:cxn modelId="{0B9E0217-6AF8-4318-909D-C60BD9EB8270}" type="presOf" srcId="{4A57A162-9BE4-4775-A199-EEE96385D84B}" destId="{94275DCD-DF63-4A72-936B-2AC7B593285B}" srcOrd="0" destOrd="0" presId="urn:microsoft.com/office/officeart/2005/8/layout/hierarchy3"/>
    <dgm:cxn modelId="{C3F6AA67-838F-43ED-ACD7-3280CC70F34E}" type="presOf" srcId="{A27A281C-0E68-4E93-93D1-B5F18697A43D}" destId="{624CB4F5-6D49-4397-9373-9C815B412944}" srcOrd="0" destOrd="0" presId="urn:microsoft.com/office/officeart/2005/8/layout/hierarchy3"/>
    <dgm:cxn modelId="{1BFFABB6-D29A-4DD6-8A32-17ACAE430B90}" type="presOf" srcId="{87E1EED0-C021-4026-B667-2523F4787D1C}" destId="{970470DF-FBE1-424F-B13E-93639A4618A9}" srcOrd="0" destOrd="0" presId="urn:microsoft.com/office/officeart/2005/8/layout/hierarchy3"/>
    <dgm:cxn modelId="{00E814C2-7830-4586-B885-515EA38C60A5}" type="presOf" srcId="{C2585B1C-7530-4B83-B362-7C14EEF75593}" destId="{923E5543-711A-4B64-92A3-1B8307053756}" srcOrd="0" destOrd="0" presId="urn:microsoft.com/office/officeart/2005/8/layout/hierarchy3"/>
    <dgm:cxn modelId="{450E3E40-125E-4EA7-9949-E82664F69DDC}" type="presOf" srcId="{13FD7429-B589-4445-8442-0F0BA02FF3E4}" destId="{63572DEA-CF48-4C8F-9199-21079E5E4C67}" srcOrd="0" destOrd="0" presId="urn:microsoft.com/office/officeart/2005/8/layout/hierarchy3"/>
    <dgm:cxn modelId="{A1FB3F53-6EAA-4338-AEC1-AF902760E716}" srcId="{B19B6B94-EF53-41BD-A1A0-84789F377929}" destId="{4A57A162-9BE4-4775-A199-EEE96385D84B}" srcOrd="3" destOrd="0" parTransId="{9E3D0320-1F46-4D6C-8973-70154F7B46E7}" sibTransId="{2265EBA7-E32D-4BC5-9ECE-4E2A378AD0BD}"/>
    <dgm:cxn modelId="{A244A536-D59B-4211-80A3-66AF8AC3ACF4}" type="presOf" srcId="{B19B6B94-EF53-41BD-A1A0-84789F377929}" destId="{9262A5E2-5A7B-4FF6-8757-C39B00069460}" srcOrd="1" destOrd="0" presId="urn:microsoft.com/office/officeart/2005/8/layout/hierarchy3"/>
    <dgm:cxn modelId="{BBEE0321-E518-45DC-98F9-1EB85D692675}" type="presParOf" srcId="{1668D1C8-08AE-418D-A75F-D4F3FE7A944F}" destId="{E954ED35-4C1E-4A0E-B0ED-D09791E8655C}" srcOrd="0" destOrd="0" presId="urn:microsoft.com/office/officeart/2005/8/layout/hierarchy3"/>
    <dgm:cxn modelId="{D99BB7CA-4AB3-4F9F-B660-A2955359335F}" type="presParOf" srcId="{E954ED35-4C1E-4A0E-B0ED-D09791E8655C}" destId="{DD8C60B0-F15A-4E14-B227-26C935C26D74}" srcOrd="0" destOrd="0" presId="urn:microsoft.com/office/officeart/2005/8/layout/hierarchy3"/>
    <dgm:cxn modelId="{59DD4027-6EC8-4488-957B-B297689E1CC9}" type="presParOf" srcId="{DD8C60B0-F15A-4E14-B227-26C935C26D74}" destId="{03D32CF0-0478-4F45-82D6-BF271E74B201}" srcOrd="0" destOrd="0" presId="urn:microsoft.com/office/officeart/2005/8/layout/hierarchy3"/>
    <dgm:cxn modelId="{56D4734C-DC49-46D2-A8E6-FD29CEE092A3}" type="presParOf" srcId="{DD8C60B0-F15A-4E14-B227-26C935C26D74}" destId="{9262A5E2-5A7B-4FF6-8757-C39B00069460}" srcOrd="1" destOrd="0" presId="urn:microsoft.com/office/officeart/2005/8/layout/hierarchy3"/>
    <dgm:cxn modelId="{B01F950D-CAF1-4486-A661-310A5C74B8A5}" type="presParOf" srcId="{E954ED35-4C1E-4A0E-B0ED-D09791E8655C}" destId="{04A0F6E2-C3B0-4D00-AC28-E350AFA07FCC}" srcOrd="1" destOrd="0" presId="urn:microsoft.com/office/officeart/2005/8/layout/hierarchy3"/>
    <dgm:cxn modelId="{07C6AAED-8EE9-466D-8CE2-1A09BBFB2F81}" type="presParOf" srcId="{04A0F6E2-C3B0-4D00-AC28-E350AFA07FCC}" destId="{3A7873E1-4A8F-4E6B-928B-60FFDB76636D}" srcOrd="0" destOrd="0" presId="urn:microsoft.com/office/officeart/2005/8/layout/hierarchy3"/>
    <dgm:cxn modelId="{E17CAD6C-BD2A-4EC4-8F48-D5BEEAD4B223}" type="presParOf" srcId="{04A0F6E2-C3B0-4D00-AC28-E350AFA07FCC}" destId="{5CD8BBFF-2C8B-4CAA-AB5C-17E61009834F}" srcOrd="1" destOrd="0" presId="urn:microsoft.com/office/officeart/2005/8/layout/hierarchy3"/>
    <dgm:cxn modelId="{AF512E5D-6F00-46F8-9A91-D6FCBA2A8830}" type="presParOf" srcId="{04A0F6E2-C3B0-4D00-AC28-E350AFA07FCC}" destId="{00D890A2-0CB3-482A-95F6-7DA8EC39C004}" srcOrd="2" destOrd="0" presId="urn:microsoft.com/office/officeart/2005/8/layout/hierarchy3"/>
    <dgm:cxn modelId="{8FC47984-9CAA-44E6-BA46-45348410FEA8}" type="presParOf" srcId="{04A0F6E2-C3B0-4D00-AC28-E350AFA07FCC}" destId="{3612F9E5-73A6-4249-ABE6-97F49413B37B}" srcOrd="3" destOrd="0" presId="urn:microsoft.com/office/officeart/2005/8/layout/hierarchy3"/>
    <dgm:cxn modelId="{84F67EF0-9FA2-4AD1-9032-7DF6C8BC238B}" type="presParOf" srcId="{04A0F6E2-C3B0-4D00-AC28-E350AFA07FCC}" destId="{2E6E6512-57F6-4E46-9FE7-7077C617D945}" srcOrd="4" destOrd="0" presId="urn:microsoft.com/office/officeart/2005/8/layout/hierarchy3"/>
    <dgm:cxn modelId="{FA3D2607-5420-45ED-ADC0-AFF0ABE464A5}" type="presParOf" srcId="{04A0F6E2-C3B0-4D00-AC28-E350AFA07FCC}" destId="{96E37B30-B875-4F25-B452-4CD3A07A168B}" srcOrd="5" destOrd="0" presId="urn:microsoft.com/office/officeart/2005/8/layout/hierarchy3"/>
    <dgm:cxn modelId="{2DDE1300-E690-47ED-89FB-E31EA1109580}" type="presParOf" srcId="{04A0F6E2-C3B0-4D00-AC28-E350AFA07FCC}" destId="{28578DA5-E16B-4011-8569-0901F2CA091B}" srcOrd="6" destOrd="0" presId="urn:microsoft.com/office/officeart/2005/8/layout/hierarchy3"/>
    <dgm:cxn modelId="{9B232B98-D4F5-4055-A7B1-DE53B54ABA50}" type="presParOf" srcId="{04A0F6E2-C3B0-4D00-AC28-E350AFA07FCC}" destId="{94275DCD-DF63-4A72-936B-2AC7B593285B}" srcOrd="7" destOrd="0" presId="urn:microsoft.com/office/officeart/2005/8/layout/hierarchy3"/>
    <dgm:cxn modelId="{B54B6A58-D6D5-4624-A12C-B02C7FA7ADF7}" type="presParOf" srcId="{1668D1C8-08AE-418D-A75F-D4F3FE7A944F}" destId="{29B69698-1F9A-4963-9E57-96C5E77F79E6}" srcOrd="1" destOrd="0" presId="urn:microsoft.com/office/officeart/2005/8/layout/hierarchy3"/>
    <dgm:cxn modelId="{94197D6B-C072-4227-A581-45BCD9491790}" type="presParOf" srcId="{29B69698-1F9A-4963-9E57-96C5E77F79E6}" destId="{D504C55C-F01A-4BE3-9E52-C004A2D61DAA}" srcOrd="0" destOrd="0" presId="urn:microsoft.com/office/officeart/2005/8/layout/hierarchy3"/>
    <dgm:cxn modelId="{9D742B77-9F35-42A3-97A9-175758A040E9}" type="presParOf" srcId="{D504C55C-F01A-4BE3-9E52-C004A2D61DAA}" destId="{99DCA061-48A0-4C26-90B8-181041E3D4C8}" srcOrd="0" destOrd="0" presId="urn:microsoft.com/office/officeart/2005/8/layout/hierarchy3"/>
    <dgm:cxn modelId="{25635D65-A47F-4F1E-B019-2E0AD01A57AB}" type="presParOf" srcId="{D504C55C-F01A-4BE3-9E52-C004A2D61DAA}" destId="{62F75AA3-33FE-4357-97A9-25EF9F2FD1BF}" srcOrd="1" destOrd="0" presId="urn:microsoft.com/office/officeart/2005/8/layout/hierarchy3"/>
    <dgm:cxn modelId="{33C78F21-2CF6-4922-9F12-35336492D5D0}" type="presParOf" srcId="{29B69698-1F9A-4963-9E57-96C5E77F79E6}" destId="{8D967FDA-6CD5-4EB0-8101-F99F6D65FD3E}" srcOrd="1" destOrd="0" presId="urn:microsoft.com/office/officeart/2005/8/layout/hierarchy3"/>
    <dgm:cxn modelId="{A3F71628-77F6-49F0-8716-E4723E9CDAEA}" type="presParOf" srcId="{8D967FDA-6CD5-4EB0-8101-F99F6D65FD3E}" destId="{63572DEA-CF48-4C8F-9199-21079E5E4C67}" srcOrd="0" destOrd="0" presId="urn:microsoft.com/office/officeart/2005/8/layout/hierarchy3"/>
    <dgm:cxn modelId="{BFD9FC0A-F60A-4385-BA8D-BC327F621106}" type="presParOf" srcId="{8D967FDA-6CD5-4EB0-8101-F99F6D65FD3E}" destId="{90D72DD1-894E-497B-A57D-D6AF33887BE7}" srcOrd="1" destOrd="0" presId="urn:microsoft.com/office/officeart/2005/8/layout/hierarchy3"/>
    <dgm:cxn modelId="{780888F5-9E68-4E7A-BA31-8FD65892B43C}" type="presParOf" srcId="{8D967FDA-6CD5-4EB0-8101-F99F6D65FD3E}" destId="{923E5543-711A-4B64-92A3-1B8307053756}" srcOrd="2" destOrd="0" presId="urn:microsoft.com/office/officeart/2005/8/layout/hierarchy3"/>
    <dgm:cxn modelId="{40F9952B-DA01-4C14-9289-ED26E9427EA7}" type="presParOf" srcId="{8D967FDA-6CD5-4EB0-8101-F99F6D65FD3E}" destId="{C7E60747-2557-4179-BCD5-978C312F753B}" srcOrd="3" destOrd="0" presId="urn:microsoft.com/office/officeart/2005/8/layout/hierarchy3"/>
    <dgm:cxn modelId="{CB1FAC66-EF87-4491-B4B7-E12EFEB6F57B}" type="presParOf" srcId="{8D967FDA-6CD5-4EB0-8101-F99F6D65FD3E}" destId="{EB709012-F3EF-41C2-B580-5B27AD5013B2}" srcOrd="4" destOrd="0" presId="urn:microsoft.com/office/officeart/2005/8/layout/hierarchy3"/>
    <dgm:cxn modelId="{5817D28F-1B6C-443F-9BC4-54389176CB0F}" type="presParOf" srcId="{8D967FDA-6CD5-4EB0-8101-F99F6D65FD3E}" destId="{81B228FC-6F1B-433E-B2FC-19F66DC16F9C}" srcOrd="5" destOrd="0" presId="urn:microsoft.com/office/officeart/2005/8/layout/hierarchy3"/>
    <dgm:cxn modelId="{F631D4DA-5A52-4D54-A637-E2943911A5E4}" type="presParOf" srcId="{8D967FDA-6CD5-4EB0-8101-F99F6D65FD3E}" destId="{3D78EE0E-FE39-431F-A651-C7E1DE7F12B5}" srcOrd="6" destOrd="0" presId="urn:microsoft.com/office/officeart/2005/8/layout/hierarchy3"/>
    <dgm:cxn modelId="{B62BD2A4-CBD1-4E25-814D-D12C1FB7B443}" type="presParOf" srcId="{8D967FDA-6CD5-4EB0-8101-F99F6D65FD3E}" destId="{970470DF-FBE1-424F-B13E-93639A4618A9}" srcOrd="7" destOrd="0" presId="urn:microsoft.com/office/officeart/2005/8/layout/hierarchy3"/>
    <dgm:cxn modelId="{4857653B-5CE2-4545-B9B6-15CA5745423E}" type="presParOf" srcId="{8D967FDA-6CD5-4EB0-8101-F99F6D65FD3E}" destId="{841DDB1E-EDE6-4F51-8F56-B57B36857305}" srcOrd="8" destOrd="0" presId="urn:microsoft.com/office/officeart/2005/8/layout/hierarchy3"/>
    <dgm:cxn modelId="{60B759B5-F53A-4A36-814C-45B5EBF625B5}" type="presParOf" srcId="{8D967FDA-6CD5-4EB0-8101-F99F6D65FD3E}" destId="{624CB4F5-6D49-4397-9373-9C815B41294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12C235-1513-4B48-A121-5183CFB32D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9B6B94-EF53-41BD-A1A0-84789F377929}">
      <dgm:prSet phldrT="[Текст]"/>
      <dgm:spPr/>
      <dgm:t>
        <a:bodyPr/>
        <a:lstStyle/>
        <a:p>
          <a:r>
            <a:rPr lang="ru-RU" dirty="0" smtClean="0"/>
            <a:t>Ввода информации</a:t>
          </a:r>
          <a:endParaRPr lang="ru-RU" dirty="0"/>
        </a:p>
      </dgm:t>
    </dgm:pt>
    <dgm:pt modelId="{3FCB732E-D0EB-4B83-BE52-35CCBCDBE850}" type="parTrans" cxnId="{3A3FF996-84F5-4BCF-A5BC-43FA888D32CB}">
      <dgm:prSet/>
      <dgm:spPr/>
      <dgm:t>
        <a:bodyPr/>
        <a:lstStyle/>
        <a:p>
          <a:endParaRPr lang="ru-RU"/>
        </a:p>
      </dgm:t>
    </dgm:pt>
    <dgm:pt modelId="{7A3A0710-12AC-475B-9FFF-DF73D43D3214}" type="sibTrans" cxnId="{3A3FF996-84F5-4BCF-A5BC-43FA888D32CB}">
      <dgm:prSet/>
      <dgm:spPr/>
      <dgm:t>
        <a:bodyPr/>
        <a:lstStyle/>
        <a:p>
          <a:endParaRPr lang="ru-RU"/>
        </a:p>
      </dgm:t>
    </dgm:pt>
    <dgm:pt modelId="{625E63F4-76AA-424D-9BDE-996737875FFD}">
      <dgm:prSet phldrT="[Текст]"/>
      <dgm:spPr/>
      <dgm:t>
        <a:bodyPr/>
        <a:lstStyle/>
        <a:p>
          <a:r>
            <a:rPr lang="ru-RU" dirty="0" smtClean="0"/>
            <a:t>Клавиатура</a:t>
          </a:r>
          <a:endParaRPr lang="ru-RU" dirty="0"/>
        </a:p>
      </dgm:t>
    </dgm:pt>
    <dgm:pt modelId="{7CC2E5D7-6F56-44BA-983A-3E8EA8AA49CB}" type="parTrans" cxnId="{F020949B-F2D8-4070-909A-8A014DDFC660}">
      <dgm:prSet/>
      <dgm:spPr/>
      <dgm:t>
        <a:bodyPr/>
        <a:lstStyle/>
        <a:p>
          <a:endParaRPr lang="ru-RU"/>
        </a:p>
      </dgm:t>
    </dgm:pt>
    <dgm:pt modelId="{27DFD88D-8B6E-4EB0-83A2-7618650F6913}" type="sibTrans" cxnId="{F020949B-F2D8-4070-909A-8A014DDFC660}">
      <dgm:prSet/>
      <dgm:spPr/>
      <dgm:t>
        <a:bodyPr/>
        <a:lstStyle/>
        <a:p>
          <a:endParaRPr lang="ru-RU"/>
        </a:p>
      </dgm:t>
    </dgm:pt>
    <dgm:pt modelId="{D41FB3EB-BF82-431D-B6A4-ED0A4EC8D034}">
      <dgm:prSet phldrT="[Текст]"/>
      <dgm:spPr/>
      <dgm:t>
        <a:bodyPr/>
        <a:lstStyle/>
        <a:p>
          <a:r>
            <a:rPr lang="ru-RU" dirty="0" smtClean="0"/>
            <a:t>Микрофон</a:t>
          </a:r>
          <a:endParaRPr lang="ru-RU" dirty="0"/>
        </a:p>
      </dgm:t>
    </dgm:pt>
    <dgm:pt modelId="{D9F2FBA6-548E-4B3A-A62D-28C1FCBCC77E}" type="parTrans" cxnId="{D6E0FA6E-7068-45D7-AEFE-AFE17542316B}">
      <dgm:prSet/>
      <dgm:spPr/>
      <dgm:t>
        <a:bodyPr/>
        <a:lstStyle/>
        <a:p>
          <a:endParaRPr lang="ru-RU"/>
        </a:p>
      </dgm:t>
    </dgm:pt>
    <dgm:pt modelId="{BE144607-55BD-4959-A8BF-233907A76481}" type="sibTrans" cxnId="{D6E0FA6E-7068-45D7-AEFE-AFE17542316B}">
      <dgm:prSet/>
      <dgm:spPr/>
      <dgm:t>
        <a:bodyPr/>
        <a:lstStyle/>
        <a:p>
          <a:endParaRPr lang="ru-RU"/>
        </a:p>
      </dgm:t>
    </dgm:pt>
    <dgm:pt modelId="{8E744E5B-15A6-4C43-975D-C1D84C435EB7}">
      <dgm:prSet phldrT="[Текст]"/>
      <dgm:spPr/>
      <dgm:t>
        <a:bodyPr/>
        <a:lstStyle/>
        <a:p>
          <a:r>
            <a:rPr lang="ru-RU" dirty="0" smtClean="0"/>
            <a:t>Вывода информации</a:t>
          </a:r>
          <a:endParaRPr lang="ru-RU" dirty="0"/>
        </a:p>
      </dgm:t>
    </dgm:pt>
    <dgm:pt modelId="{AC5AA239-2EFF-4F5C-A8C9-C4F6FAA86222}" type="parTrans" cxnId="{6521DFC8-CA12-482E-9C93-C7544339E93A}">
      <dgm:prSet/>
      <dgm:spPr/>
      <dgm:t>
        <a:bodyPr/>
        <a:lstStyle/>
        <a:p>
          <a:endParaRPr lang="ru-RU"/>
        </a:p>
      </dgm:t>
    </dgm:pt>
    <dgm:pt modelId="{F312B89E-490F-48B9-9BB5-DE1ABDD7F6FC}" type="sibTrans" cxnId="{6521DFC8-CA12-482E-9C93-C7544339E93A}">
      <dgm:prSet/>
      <dgm:spPr/>
      <dgm:t>
        <a:bodyPr/>
        <a:lstStyle/>
        <a:p>
          <a:endParaRPr lang="ru-RU"/>
        </a:p>
      </dgm:t>
    </dgm:pt>
    <dgm:pt modelId="{453346E9-E020-4D6F-BC3D-294171F7EAC1}">
      <dgm:prSet phldrT="[Текст]"/>
      <dgm:spPr/>
      <dgm:t>
        <a:bodyPr/>
        <a:lstStyle/>
        <a:p>
          <a:r>
            <a:rPr lang="ru-RU" dirty="0" smtClean="0"/>
            <a:t>Принтер</a:t>
          </a:r>
          <a:endParaRPr lang="ru-RU" dirty="0"/>
        </a:p>
      </dgm:t>
    </dgm:pt>
    <dgm:pt modelId="{13FD7429-B589-4445-8442-0F0BA02FF3E4}" type="parTrans" cxnId="{F1E9B934-6954-4826-9039-32EF6EBA1E15}">
      <dgm:prSet/>
      <dgm:spPr/>
      <dgm:t>
        <a:bodyPr/>
        <a:lstStyle/>
        <a:p>
          <a:endParaRPr lang="ru-RU"/>
        </a:p>
      </dgm:t>
    </dgm:pt>
    <dgm:pt modelId="{D3B215B7-8C5A-436C-B767-5A99025D00BA}" type="sibTrans" cxnId="{F1E9B934-6954-4826-9039-32EF6EBA1E15}">
      <dgm:prSet/>
      <dgm:spPr/>
      <dgm:t>
        <a:bodyPr/>
        <a:lstStyle/>
        <a:p>
          <a:endParaRPr lang="ru-RU"/>
        </a:p>
      </dgm:t>
    </dgm:pt>
    <dgm:pt modelId="{93D74019-7C80-4F95-8DB9-BEC76C9C030E}">
      <dgm:prSet phldrT="[Текст]"/>
      <dgm:spPr/>
      <dgm:t>
        <a:bodyPr/>
        <a:lstStyle/>
        <a:p>
          <a:r>
            <a:rPr lang="ru-RU" dirty="0" smtClean="0"/>
            <a:t>Монитор </a:t>
          </a:r>
          <a:endParaRPr lang="ru-RU" dirty="0"/>
        </a:p>
      </dgm:t>
    </dgm:pt>
    <dgm:pt modelId="{C2585B1C-7530-4B83-B362-7C14EEF75593}" type="parTrans" cxnId="{0E02FCB8-E581-42F5-B673-D2F77E78BCAA}">
      <dgm:prSet/>
      <dgm:spPr/>
      <dgm:t>
        <a:bodyPr/>
        <a:lstStyle/>
        <a:p>
          <a:endParaRPr lang="ru-RU"/>
        </a:p>
      </dgm:t>
    </dgm:pt>
    <dgm:pt modelId="{2236E777-E437-4D7F-BB3F-ADBB1B65BE74}" type="sibTrans" cxnId="{0E02FCB8-E581-42F5-B673-D2F77E78BCAA}">
      <dgm:prSet/>
      <dgm:spPr/>
      <dgm:t>
        <a:bodyPr/>
        <a:lstStyle/>
        <a:p>
          <a:endParaRPr lang="ru-RU"/>
        </a:p>
      </dgm:t>
    </dgm:pt>
    <dgm:pt modelId="{E71AFB3A-6973-454D-9C22-559682188CE0}">
      <dgm:prSet/>
      <dgm:spPr/>
      <dgm:t>
        <a:bodyPr/>
        <a:lstStyle/>
        <a:p>
          <a:r>
            <a:rPr lang="ru-RU" dirty="0" smtClean="0"/>
            <a:t>Мышь</a:t>
          </a:r>
          <a:endParaRPr lang="ru-RU" dirty="0"/>
        </a:p>
      </dgm:t>
    </dgm:pt>
    <dgm:pt modelId="{9CB4DD8E-50B8-4944-B9B6-AC25E0830FE5}" type="parTrans" cxnId="{311DCF26-353D-4DE5-8B1B-1F6ACB4E11E5}">
      <dgm:prSet/>
      <dgm:spPr/>
      <dgm:t>
        <a:bodyPr/>
        <a:lstStyle/>
        <a:p>
          <a:endParaRPr lang="ru-RU"/>
        </a:p>
      </dgm:t>
    </dgm:pt>
    <dgm:pt modelId="{30C8B768-BF9E-41E0-B114-C66D7DBD4BF5}" type="sibTrans" cxnId="{311DCF26-353D-4DE5-8B1B-1F6ACB4E11E5}">
      <dgm:prSet/>
      <dgm:spPr/>
      <dgm:t>
        <a:bodyPr/>
        <a:lstStyle/>
        <a:p>
          <a:endParaRPr lang="ru-RU"/>
        </a:p>
      </dgm:t>
    </dgm:pt>
    <dgm:pt modelId="{8FA0DAF5-B2F8-49D5-93AF-D5892E745E98}">
      <dgm:prSet/>
      <dgm:spPr/>
      <dgm:t>
        <a:bodyPr/>
        <a:lstStyle/>
        <a:p>
          <a:r>
            <a:rPr lang="ru-RU" dirty="0" smtClean="0"/>
            <a:t>Колонки </a:t>
          </a:r>
          <a:endParaRPr lang="ru-RU" dirty="0"/>
        </a:p>
      </dgm:t>
    </dgm:pt>
    <dgm:pt modelId="{6D60A86B-A99A-450B-80F5-DFA8BA8F8CED}" type="parTrans" cxnId="{030D80B1-D313-49EA-92F9-EC501D09525F}">
      <dgm:prSet/>
      <dgm:spPr/>
      <dgm:t>
        <a:bodyPr/>
        <a:lstStyle/>
        <a:p>
          <a:endParaRPr lang="ru-RU"/>
        </a:p>
      </dgm:t>
    </dgm:pt>
    <dgm:pt modelId="{4E218BF4-1442-44BF-ABB9-AD12A18C9E17}" type="sibTrans" cxnId="{030D80B1-D313-49EA-92F9-EC501D09525F}">
      <dgm:prSet/>
      <dgm:spPr/>
      <dgm:t>
        <a:bodyPr/>
        <a:lstStyle/>
        <a:p>
          <a:endParaRPr lang="ru-RU"/>
        </a:p>
      </dgm:t>
    </dgm:pt>
    <dgm:pt modelId="{A27A281C-0E68-4E93-93D1-B5F18697A43D}">
      <dgm:prSet/>
      <dgm:spPr/>
      <dgm:t>
        <a:bodyPr/>
        <a:lstStyle/>
        <a:p>
          <a:r>
            <a:rPr lang="ru-RU" dirty="0" smtClean="0"/>
            <a:t>Плоттер</a:t>
          </a:r>
          <a:endParaRPr lang="ru-RU" dirty="0"/>
        </a:p>
      </dgm:t>
    </dgm:pt>
    <dgm:pt modelId="{4C0BF2C9-E7EE-4EED-84CD-B2118459417B}" type="parTrans" cxnId="{4290F321-EA7D-4D12-96DC-6C277C51DEA9}">
      <dgm:prSet/>
      <dgm:spPr/>
      <dgm:t>
        <a:bodyPr/>
        <a:lstStyle/>
        <a:p>
          <a:endParaRPr lang="ru-RU"/>
        </a:p>
      </dgm:t>
    </dgm:pt>
    <dgm:pt modelId="{DFFBF10D-EAAC-4042-BE0E-F3C42ADCF856}" type="sibTrans" cxnId="{4290F321-EA7D-4D12-96DC-6C277C51DEA9}">
      <dgm:prSet/>
      <dgm:spPr/>
      <dgm:t>
        <a:bodyPr/>
        <a:lstStyle/>
        <a:p>
          <a:endParaRPr lang="ru-RU"/>
        </a:p>
      </dgm:t>
    </dgm:pt>
    <dgm:pt modelId="{3DC42C3A-1AFF-4FD9-BD78-61882D552E8F}">
      <dgm:prSet/>
      <dgm:spPr/>
      <dgm:t>
        <a:bodyPr/>
        <a:lstStyle/>
        <a:p>
          <a:r>
            <a:rPr lang="ru-RU" dirty="0" smtClean="0"/>
            <a:t>Обработки информации</a:t>
          </a:r>
          <a:endParaRPr lang="ru-RU" dirty="0"/>
        </a:p>
      </dgm:t>
    </dgm:pt>
    <dgm:pt modelId="{FABA1EE3-DC92-4551-B125-9B949C8AB1FC}" type="parTrans" cxnId="{CE5D8928-8798-426E-98B6-BA844CF4B9D9}">
      <dgm:prSet/>
      <dgm:spPr/>
      <dgm:t>
        <a:bodyPr/>
        <a:lstStyle/>
        <a:p>
          <a:endParaRPr lang="ru-RU"/>
        </a:p>
      </dgm:t>
    </dgm:pt>
    <dgm:pt modelId="{8E4D7208-3888-485D-99CB-CBE25EEBC91D}" type="sibTrans" cxnId="{CE5D8928-8798-426E-98B6-BA844CF4B9D9}">
      <dgm:prSet/>
      <dgm:spPr/>
      <dgm:t>
        <a:bodyPr/>
        <a:lstStyle/>
        <a:p>
          <a:endParaRPr lang="ru-RU"/>
        </a:p>
      </dgm:t>
    </dgm:pt>
    <dgm:pt modelId="{C65753B8-DEA3-4851-A252-4E99ED42406B}">
      <dgm:prSet/>
      <dgm:spPr/>
      <dgm:t>
        <a:bodyPr/>
        <a:lstStyle/>
        <a:p>
          <a:r>
            <a:rPr lang="ru-RU" dirty="0" smtClean="0"/>
            <a:t>Процессор </a:t>
          </a:r>
          <a:endParaRPr lang="ru-RU" dirty="0"/>
        </a:p>
      </dgm:t>
    </dgm:pt>
    <dgm:pt modelId="{CA1D8E21-FF7D-488B-8188-FBA876003E2B}" type="parTrans" cxnId="{DB4046C2-04E7-4AEC-A687-269D3233FF62}">
      <dgm:prSet/>
      <dgm:spPr/>
      <dgm:t>
        <a:bodyPr/>
        <a:lstStyle/>
        <a:p>
          <a:endParaRPr lang="ru-RU"/>
        </a:p>
      </dgm:t>
    </dgm:pt>
    <dgm:pt modelId="{0C61B2C0-221A-4681-A6BA-E98390C9DE90}" type="sibTrans" cxnId="{DB4046C2-04E7-4AEC-A687-269D3233FF62}">
      <dgm:prSet/>
      <dgm:spPr/>
      <dgm:t>
        <a:bodyPr/>
        <a:lstStyle/>
        <a:p>
          <a:endParaRPr lang="ru-RU"/>
        </a:p>
      </dgm:t>
    </dgm:pt>
    <dgm:pt modelId="{65DB02D0-1D41-470D-967F-AAB3791DE844}">
      <dgm:prSet/>
      <dgm:spPr/>
      <dgm:t>
        <a:bodyPr/>
        <a:lstStyle/>
        <a:p>
          <a:r>
            <a:rPr lang="ru-RU" dirty="0" smtClean="0"/>
            <a:t>Сканер </a:t>
          </a:r>
          <a:endParaRPr lang="ru-RU" dirty="0"/>
        </a:p>
      </dgm:t>
    </dgm:pt>
    <dgm:pt modelId="{5DE849D8-D972-4B53-8D7C-98F59D19BF49}" type="parTrans" cxnId="{14CBACB5-DE77-4F56-B5BD-2A2C267CA27E}">
      <dgm:prSet/>
      <dgm:spPr/>
      <dgm:t>
        <a:bodyPr/>
        <a:lstStyle/>
        <a:p>
          <a:endParaRPr lang="ru-RU"/>
        </a:p>
      </dgm:t>
    </dgm:pt>
    <dgm:pt modelId="{AB93D903-364A-4927-B401-5FBC2F39E159}" type="sibTrans" cxnId="{14CBACB5-DE77-4F56-B5BD-2A2C267CA27E}">
      <dgm:prSet/>
      <dgm:spPr/>
      <dgm:t>
        <a:bodyPr/>
        <a:lstStyle/>
        <a:p>
          <a:endParaRPr lang="ru-RU"/>
        </a:p>
      </dgm:t>
    </dgm:pt>
    <dgm:pt modelId="{444708DA-4AF5-4C4E-93A6-04D944A96AF4}">
      <dgm:prSet/>
      <dgm:spPr/>
      <dgm:t>
        <a:bodyPr/>
        <a:lstStyle/>
        <a:p>
          <a:r>
            <a:rPr lang="ru-RU" dirty="0" smtClean="0"/>
            <a:t>Хранения информации</a:t>
          </a:r>
          <a:endParaRPr lang="ru-RU" dirty="0"/>
        </a:p>
      </dgm:t>
    </dgm:pt>
    <dgm:pt modelId="{26788AAE-2B5D-40BD-AAE7-D40A340C26BA}" type="parTrans" cxnId="{14196A1D-DDB5-435E-A9E7-767741AFAD8A}">
      <dgm:prSet/>
      <dgm:spPr/>
      <dgm:t>
        <a:bodyPr/>
        <a:lstStyle/>
        <a:p>
          <a:endParaRPr lang="ru-RU"/>
        </a:p>
      </dgm:t>
    </dgm:pt>
    <dgm:pt modelId="{267CB630-A2A1-469E-A2A1-367A1FC68E64}" type="sibTrans" cxnId="{14196A1D-DDB5-435E-A9E7-767741AFAD8A}">
      <dgm:prSet/>
      <dgm:spPr/>
      <dgm:t>
        <a:bodyPr/>
        <a:lstStyle/>
        <a:p>
          <a:endParaRPr lang="ru-RU"/>
        </a:p>
      </dgm:t>
    </dgm:pt>
    <dgm:pt modelId="{E8989121-D053-4D71-9893-5E6252060AB0}">
      <dgm:prSet/>
      <dgm:spPr/>
      <dgm:t>
        <a:bodyPr/>
        <a:lstStyle/>
        <a:p>
          <a:r>
            <a:rPr lang="ru-RU" dirty="0" smtClean="0"/>
            <a:t>Память</a:t>
          </a:r>
          <a:endParaRPr lang="ru-RU" dirty="0"/>
        </a:p>
      </dgm:t>
    </dgm:pt>
    <dgm:pt modelId="{CBDA3774-292E-48F4-9D02-F561484D2772}" type="parTrans" cxnId="{A2D1D516-681B-4F13-B44B-FDA5963B20C2}">
      <dgm:prSet/>
      <dgm:spPr/>
      <dgm:t>
        <a:bodyPr/>
        <a:lstStyle/>
        <a:p>
          <a:endParaRPr lang="ru-RU"/>
        </a:p>
      </dgm:t>
    </dgm:pt>
    <dgm:pt modelId="{C81B2D77-FC1D-4698-A613-7B4607EEE689}" type="sibTrans" cxnId="{A2D1D516-681B-4F13-B44B-FDA5963B20C2}">
      <dgm:prSet/>
      <dgm:spPr/>
      <dgm:t>
        <a:bodyPr/>
        <a:lstStyle/>
        <a:p>
          <a:endParaRPr lang="ru-RU"/>
        </a:p>
      </dgm:t>
    </dgm:pt>
    <dgm:pt modelId="{1668D1C8-08AE-418D-A75F-D4F3FE7A944F}" type="pres">
      <dgm:prSet presAssocID="{7F12C235-1513-4B48-A121-5183CFB32D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54ED35-4C1E-4A0E-B0ED-D09791E8655C}" type="pres">
      <dgm:prSet presAssocID="{B19B6B94-EF53-41BD-A1A0-84789F377929}" presName="root" presStyleCnt="0"/>
      <dgm:spPr/>
    </dgm:pt>
    <dgm:pt modelId="{DD8C60B0-F15A-4E14-B227-26C935C26D74}" type="pres">
      <dgm:prSet presAssocID="{B19B6B94-EF53-41BD-A1A0-84789F377929}" presName="rootComposite" presStyleCnt="0"/>
      <dgm:spPr/>
    </dgm:pt>
    <dgm:pt modelId="{03D32CF0-0478-4F45-82D6-BF271E74B201}" type="pres">
      <dgm:prSet presAssocID="{B19B6B94-EF53-41BD-A1A0-84789F377929}" presName="rootText" presStyleLbl="node1" presStyleIdx="0" presStyleCnt="4" custLinFactNeighborX="96" custLinFactNeighborY="-155"/>
      <dgm:spPr/>
      <dgm:t>
        <a:bodyPr/>
        <a:lstStyle/>
        <a:p>
          <a:endParaRPr lang="ru-RU"/>
        </a:p>
      </dgm:t>
    </dgm:pt>
    <dgm:pt modelId="{9262A5E2-5A7B-4FF6-8757-C39B00069460}" type="pres">
      <dgm:prSet presAssocID="{B19B6B94-EF53-41BD-A1A0-84789F377929}" presName="rootConnector" presStyleLbl="node1" presStyleIdx="0" presStyleCnt="4"/>
      <dgm:spPr/>
      <dgm:t>
        <a:bodyPr/>
        <a:lstStyle/>
        <a:p>
          <a:endParaRPr lang="ru-RU"/>
        </a:p>
      </dgm:t>
    </dgm:pt>
    <dgm:pt modelId="{04A0F6E2-C3B0-4D00-AC28-E350AFA07FCC}" type="pres">
      <dgm:prSet presAssocID="{B19B6B94-EF53-41BD-A1A0-84789F377929}" presName="childShape" presStyleCnt="0"/>
      <dgm:spPr/>
    </dgm:pt>
    <dgm:pt modelId="{3A7873E1-4A8F-4E6B-928B-60FFDB76636D}" type="pres">
      <dgm:prSet presAssocID="{7CC2E5D7-6F56-44BA-983A-3E8EA8AA49CB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5CD8BBFF-2C8B-4CAA-AB5C-17E61009834F}" type="pres">
      <dgm:prSet presAssocID="{625E63F4-76AA-424D-9BDE-996737875FFD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890A2-0CB3-482A-95F6-7DA8EC39C004}" type="pres">
      <dgm:prSet presAssocID="{D9F2FBA6-548E-4B3A-A62D-28C1FCBCC77E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3612F9E5-73A6-4249-ABE6-97F49413B37B}" type="pres">
      <dgm:prSet presAssocID="{D41FB3EB-BF82-431D-B6A4-ED0A4EC8D034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E6512-57F6-4E46-9FE7-7077C617D945}" type="pres">
      <dgm:prSet presAssocID="{9CB4DD8E-50B8-4944-B9B6-AC25E0830FE5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96E37B30-B875-4F25-B452-4CD3A07A168B}" type="pres">
      <dgm:prSet presAssocID="{E71AFB3A-6973-454D-9C22-559682188CE0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040F0-51C1-40BD-A076-A2704EB373C9}" type="pres">
      <dgm:prSet presAssocID="{5DE849D8-D972-4B53-8D7C-98F59D19BF49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4BF4BC8D-B824-4FF1-A3DF-7B0665303DFE}" type="pres">
      <dgm:prSet presAssocID="{65DB02D0-1D41-470D-967F-AAB3791DE844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AB5E8-3333-46F2-9D93-3A826A71E7E4}" type="pres">
      <dgm:prSet presAssocID="{3DC42C3A-1AFF-4FD9-BD78-61882D552E8F}" presName="root" presStyleCnt="0"/>
      <dgm:spPr/>
    </dgm:pt>
    <dgm:pt modelId="{EDB990DA-2000-42C8-A26F-4EF6D1AC6AEA}" type="pres">
      <dgm:prSet presAssocID="{3DC42C3A-1AFF-4FD9-BD78-61882D552E8F}" presName="rootComposite" presStyleCnt="0"/>
      <dgm:spPr/>
    </dgm:pt>
    <dgm:pt modelId="{25B4D88E-B71E-44DB-B37F-BDD1CC02992F}" type="pres">
      <dgm:prSet presAssocID="{3DC42C3A-1AFF-4FD9-BD78-61882D552E8F}" presName="rootText" presStyleLbl="node1" presStyleIdx="1" presStyleCnt="4"/>
      <dgm:spPr/>
      <dgm:t>
        <a:bodyPr/>
        <a:lstStyle/>
        <a:p>
          <a:endParaRPr lang="ru-RU"/>
        </a:p>
      </dgm:t>
    </dgm:pt>
    <dgm:pt modelId="{BB6DDAC3-1B6A-4A1A-94A1-D4BC608FE223}" type="pres">
      <dgm:prSet presAssocID="{3DC42C3A-1AFF-4FD9-BD78-61882D552E8F}" presName="rootConnector" presStyleLbl="node1" presStyleIdx="1" presStyleCnt="4"/>
      <dgm:spPr/>
      <dgm:t>
        <a:bodyPr/>
        <a:lstStyle/>
        <a:p>
          <a:endParaRPr lang="ru-RU"/>
        </a:p>
      </dgm:t>
    </dgm:pt>
    <dgm:pt modelId="{6946E5D9-A3CA-456A-B8AB-291C12533154}" type="pres">
      <dgm:prSet presAssocID="{3DC42C3A-1AFF-4FD9-BD78-61882D552E8F}" presName="childShape" presStyleCnt="0"/>
      <dgm:spPr/>
    </dgm:pt>
    <dgm:pt modelId="{2A8CC58A-A88B-4A48-8B55-9DF7FBC1B04B}" type="pres">
      <dgm:prSet presAssocID="{CA1D8E21-FF7D-488B-8188-FBA876003E2B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4BD14739-019B-4AA7-963D-F3424CE41A3A}" type="pres">
      <dgm:prSet presAssocID="{C65753B8-DEA3-4851-A252-4E99ED42406B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F1AE3-B28D-492B-A1AC-5E5ABCC0A3DC}" type="pres">
      <dgm:prSet presAssocID="{444708DA-4AF5-4C4E-93A6-04D944A96AF4}" presName="root" presStyleCnt="0"/>
      <dgm:spPr/>
    </dgm:pt>
    <dgm:pt modelId="{A47A6516-47B1-4846-A340-0EA3E6D08DC2}" type="pres">
      <dgm:prSet presAssocID="{444708DA-4AF5-4C4E-93A6-04D944A96AF4}" presName="rootComposite" presStyleCnt="0"/>
      <dgm:spPr/>
    </dgm:pt>
    <dgm:pt modelId="{076ADBF2-893E-4564-8A10-0337510A09DA}" type="pres">
      <dgm:prSet presAssocID="{444708DA-4AF5-4C4E-93A6-04D944A96AF4}" presName="rootText" presStyleLbl="node1" presStyleIdx="2" presStyleCnt="4"/>
      <dgm:spPr/>
      <dgm:t>
        <a:bodyPr/>
        <a:lstStyle/>
        <a:p>
          <a:endParaRPr lang="ru-RU"/>
        </a:p>
      </dgm:t>
    </dgm:pt>
    <dgm:pt modelId="{7961CCC2-0BAA-4983-AEBC-CFBED5ED7552}" type="pres">
      <dgm:prSet presAssocID="{444708DA-4AF5-4C4E-93A6-04D944A96AF4}" presName="rootConnector" presStyleLbl="node1" presStyleIdx="2" presStyleCnt="4"/>
      <dgm:spPr/>
      <dgm:t>
        <a:bodyPr/>
        <a:lstStyle/>
        <a:p>
          <a:endParaRPr lang="ru-RU"/>
        </a:p>
      </dgm:t>
    </dgm:pt>
    <dgm:pt modelId="{1143C74B-1A2D-49E9-B78E-31BB4348575C}" type="pres">
      <dgm:prSet presAssocID="{444708DA-4AF5-4C4E-93A6-04D944A96AF4}" presName="childShape" presStyleCnt="0"/>
      <dgm:spPr/>
    </dgm:pt>
    <dgm:pt modelId="{8D37A70D-410D-4A7D-844B-E1EAEA2A4439}" type="pres">
      <dgm:prSet presAssocID="{CBDA3774-292E-48F4-9D02-F561484D2772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4B91BC92-70F9-4CD9-BC74-530766A96354}" type="pres">
      <dgm:prSet presAssocID="{E8989121-D053-4D71-9893-5E6252060AB0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69698-1F9A-4963-9E57-96C5E77F79E6}" type="pres">
      <dgm:prSet presAssocID="{8E744E5B-15A6-4C43-975D-C1D84C435EB7}" presName="root" presStyleCnt="0"/>
      <dgm:spPr/>
    </dgm:pt>
    <dgm:pt modelId="{D504C55C-F01A-4BE3-9E52-C004A2D61DAA}" type="pres">
      <dgm:prSet presAssocID="{8E744E5B-15A6-4C43-975D-C1D84C435EB7}" presName="rootComposite" presStyleCnt="0"/>
      <dgm:spPr/>
    </dgm:pt>
    <dgm:pt modelId="{99DCA061-48A0-4C26-90B8-181041E3D4C8}" type="pres">
      <dgm:prSet presAssocID="{8E744E5B-15A6-4C43-975D-C1D84C435EB7}" presName="rootText" presStyleLbl="node1" presStyleIdx="3" presStyleCnt="4"/>
      <dgm:spPr/>
      <dgm:t>
        <a:bodyPr/>
        <a:lstStyle/>
        <a:p>
          <a:endParaRPr lang="ru-RU"/>
        </a:p>
      </dgm:t>
    </dgm:pt>
    <dgm:pt modelId="{62F75AA3-33FE-4357-97A9-25EF9F2FD1BF}" type="pres">
      <dgm:prSet presAssocID="{8E744E5B-15A6-4C43-975D-C1D84C435EB7}" presName="rootConnector" presStyleLbl="node1" presStyleIdx="3" presStyleCnt="4"/>
      <dgm:spPr/>
      <dgm:t>
        <a:bodyPr/>
        <a:lstStyle/>
        <a:p>
          <a:endParaRPr lang="ru-RU"/>
        </a:p>
      </dgm:t>
    </dgm:pt>
    <dgm:pt modelId="{8D967FDA-6CD5-4EB0-8101-F99F6D65FD3E}" type="pres">
      <dgm:prSet presAssocID="{8E744E5B-15A6-4C43-975D-C1D84C435EB7}" presName="childShape" presStyleCnt="0"/>
      <dgm:spPr/>
    </dgm:pt>
    <dgm:pt modelId="{63572DEA-CF48-4C8F-9199-21079E5E4C67}" type="pres">
      <dgm:prSet presAssocID="{13FD7429-B589-4445-8442-0F0BA02FF3E4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90D72DD1-894E-497B-A57D-D6AF33887BE7}" type="pres">
      <dgm:prSet presAssocID="{453346E9-E020-4D6F-BC3D-294171F7EAC1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E5543-711A-4B64-92A3-1B8307053756}" type="pres">
      <dgm:prSet presAssocID="{C2585B1C-7530-4B83-B362-7C14EEF75593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C7E60747-2557-4179-BCD5-978C312F753B}" type="pres">
      <dgm:prSet presAssocID="{93D74019-7C80-4F95-8DB9-BEC76C9C030E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09012-F3EF-41C2-B580-5B27AD5013B2}" type="pres">
      <dgm:prSet presAssocID="{6D60A86B-A99A-450B-80F5-DFA8BA8F8CED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81B228FC-6F1B-433E-B2FC-19F66DC16F9C}" type="pres">
      <dgm:prSet presAssocID="{8FA0DAF5-B2F8-49D5-93AF-D5892E745E98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DDB1E-EDE6-4F51-8F56-B57B36857305}" type="pres">
      <dgm:prSet presAssocID="{4C0BF2C9-E7EE-4EED-84CD-B2118459417B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624CB4F5-6D49-4397-9373-9C815B412944}" type="pres">
      <dgm:prSet presAssocID="{A27A281C-0E68-4E93-93D1-B5F18697A43D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1A62B4-3790-4204-B197-BF10E5A8D93A}" type="presOf" srcId="{8FA0DAF5-B2F8-49D5-93AF-D5892E745E98}" destId="{81B228FC-6F1B-433E-B2FC-19F66DC16F9C}" srcOrd="0" destOrd="0" presId="urn:microsoft.com/office/officeart/2005/8/layout/hierarchy3"/>
    <dgm:cxn modelId="{BDBFC258-6521-47BD-9764-62196A6C0AB0}" type="presOf" srcId="{453346E9-E020-4D6F-BC3D-294171F7EAC1}" destId="{90D72DD1-894E-497B-A57D-D6AF33887BE7}" srcOrd="0" destOrd="0" presId="urn:microsoft.com/office/officeart/2005/8/layout/hierarchy3"/>
    <dgm:cxn modelId="{036573CA-E96B-4980-BC09-115C73F78843}" type="presOf" srcId="{B19B6B94-EF53-41BD-A1A0-84789F377929}" destId="{03D32CF0-0478-4F45-82D6-BF271E74B201}" srcOrd="0" destOrd="0" presId="urn:microsoft.com/office/officeart/2005/8/layout/hierarchy3"/>
    <dgm:cxn modelId="{0E02FCB8-E581-42F5-B673-D2F77E78BCAA}" srcId="{8E744E5B-15A6-4C43-975D-C1D84C435EB7}" destId="{93D74019-7C80-4F95-8DB9-BEC76C9C030E}" srcOrd="1" destOrd="0" parTransId="{C2585B1C-7530-4B83-B362-7C14EEF75593}" sibTransId="{2236E777-E437-4D7F-BB3F-ADBB1B65BE74}"/>
    <dgm:cxn modelId="{EB7CAD5D-6E7E-48D0-8589-66AB91A6CBF6}" type="presOf" srcId="{C65753B8-DEA3-4851-A252-4E99ED42406B}" destId="{4BD14739-019B-4AA7-963D-F3424CE41A3A}" srcOrd="0" destOrd="0" presId="urn:microsoft.com/office/officeart/2005/8/layout/hierarchy3"/>
    <dgm:cxn modelId="{D765D41C-5DF4-4AEB-96BB-DDC811814EBC}" type="presOf" srcId="{5DE849D8-D972-4B53-8D7C-98F59D19BF49}" destId="{187040F0-51C1-40BD-A076-A2704EB373C9}" srcOrd="0" destOrd="0" presId="urn:microsoft.com/office/officeart/2005/8/layout/hierarchy3"/>
    <dgm:cxn modelId="{A36C7B7B-5831-4A5C-8467-9655738873A4}" type="presOf" srcId="{C2585B1C-7530-4B83-B362-7C14EEF75593}" destId="{923E5543-711A-4B64-92A3-1B8307053756}" srcOrd="0" destOrd="0" presId="urn:microsoft.com/office/officeart/2005/8/layout/hierarchy3"/>
    <dgm:cxn modelId="{A2D1D516-681B-4F13-B44B-FDA5963B20C2}" srcId="{444708DA-4AF5-4C4E-93A6-04D944A96AF4}" destId="{E8989121-D053-4D71-9893-5E6252060AB0}" srcOrd="0" destOrd="0" parTransId="{CBDA3774-292E-48F4-9D02-F561484D2772}" sibTransId="{C81B2D77-FC1D-4698-A613-7B4607EEE689}"/>
    <dgm:cxn modelId="{BEC05EE1-D43B-47C3-9DA9-C594DC8D82C1}" type="presOf" srcId="{6D60A86B-A99A-450B-80F5-DFA8BA8F8CED}" destId="{EB709012-F3EF-41C2-B580-5B27AD5013B2}" srcOrd="0" destOrd="0" presId="urn:microsoft.com/office/officeart/2005/8/layout/hierarchy3"/>
    <dgm:cxn modelId="{C039A4F4-8F96-4317-A5E8-8AF778F2516D}" type="presOf" srcId="{4C0BF2C9-E7EE-4EED-84CD-B2118459417B}" destId="{841DDB1E-EDE6-4F51-8F56-B57B36857305}" srcOrd="0" destOrd="0" presId="urn:microsoft.com/office/officeart/2005/8/layout/hierarchy3"/>
    <dgm:cxn modelId="{E24C8CDD-B920-42A5-9629-E9FDCC54AF89}" type="presOf" srcId="{B19B6B94-EF53-41BD-A1A0-84789F377929}" destId="{9262A5E2-5A7B-4FF6-8757-C39B00069460}" srcOrd="1" destOrd="0" presId="urn:microsoft.com/office/officeart/2005/8/layout/hierarchy3"/>
    <dgm:cxn modelId="{9FE348CC-0CC5-4865-A342-A1B10FDBF374}" type="presOf" srcId="{93D74019-7C80-4F95-8DB9-BEC76C9C030E}" destId="{C7E60747-2557-4179-BCD5-978C312F753B}" srcOrd="0" destOrd="0" presId="urn:microsoft.com/office/officeart/2005/8/layout/hierarchy3"/>
    <dgm:cxn modelId="{1B9BAD2F-12DA-4999-B361-3459B9BC236E}" type="presOf" srcId="{E8989121-D053-4D71-9893-5E6252060AB0}" destId="{4B91BC92-70F9-4CD9-BC74-530766A96354}" srcOrd="0" destOrd="0" presId="urn:microsoft.com/office/officeart/2005/8/layout/hierarchy3"/>
    <dgm:cxn modelId="{14CBACB5-DE77-4F56-B5BD-2A2C267CA27E}" srcId="{B19B6B94-EF53-41BD-A1A0-84789F377929}" destId="{65DB02D0-1D41-470D-967F-AAB3791DE844}" srcOrd="3" destOrd="0" parTransId="{5DE849D8-D972-4B53-8D7C-98F59D19BF49}" sibTransId="{AB93D903-364A-4927-B401-5FBC2F39E159}"/>
    <dgm:cxn modelId="{6521DFC8-CA12-482E-9C93-C7544339E93A}" srcId="{7F12C235-1513-4B48-A121-5183CFB32D13}" destId="{8E744E5B-15A6-4C43-975D-C1D84C435EB7}" srcOrd="3" destOrd="0" parTransId="{AC5AA239-2EFF-4F5C-A8C9-C4F6FAA86222}" sibTransId="{F312B89E-490F-48B9-9BB5-DE1ABDD7F6FC}"/>
    <dgm:cxn modelId="{CE5D8928-8798-426E-98B6-BA844CF4B9D9}" srcId="{7F12C235-1513-4B48-A121-5183CFB32D13}" destId="{3DC42C3A-1AFF-4FD9-BD78-61882D552E8F}" srcOrd="1" destOrd="0" parTransId="{FABA1EE3-DC92-4551-B125-9B949C8AB1FC}" sibTransId="{8E4D7208-3888-485D-99CB-CBE25EEBC91D}"/>
    <dgm:cxn modelId="{B63ADFD9-F2D2-45FD-B377-CD39C3B0A771}" type="presOf" srcId="{13FD7429-B589-4445-8442-0F0BA02FF3E4}" destId="{63572DEA-CF48-4C8F-9199-21079E5E4C67}" srcOrd="0" destOrd="0" presId="urn:microsoft.com/office/officeart/2005/8/layout/hierarchy3"/>
    <dgm:cxn modelId="{318AA96A-34C2-4A42-9A85-3FC36C9B50E4}" type="presOf" srcId="{8E744E5B-15A6-4C43-975D-C1D84C435EB7}" destId="{99DCA061-48A0-4C26-90B8-181041E3D4C8}" srcOrd="0" destOrd="0" presId="urn:microsoft.com/office/officeart/2005/8/layout/hierarchy3"/>
    <dgm:cxn modelId="{76662065-E947-4621-AC20-69F1FC4BB49B}" type="presOf" srcId="{A27A281C-0E68-4E93-93D1-B5F18697A43D}" destId="{624CB4F5-6D49-4397-9373-9C815B412944}" srcOrd="0" destOrd="0" presId="urn:microsoft.com/office/officeart/2005/8/layout/hierarchy3"/>
    <dgm:cxn modelId="{311DCF26-353D-4DE5-8B1B-1F6ACB4E11E5}" srcId="{B19B6B94-EF53-41BD-A1A0-84789F377929}" destId="{E71AFB3A-6973-454D-9C22-559682188CE0}" srcOrd="2" destOrd="0" parTransId="{9CB4DD8E-50B8-4944-B9B6-AC25E0830FE5}" sibTransId="{30C8B768-BF9E-41E0-B114-C66D7DBD4BF5}"/>
    <dgm:cxn modelId="{DDB31E61-33AC-45B4-B358-D83AF3A4DA55}" type="presOf" srcId="{9CB4DD8E-50B8-4944-B9B6-AC25E0830FE5}" destId="{2E6E6512-57F6-4E46-9FE7-7077C617D945}" srcOrd="0" destOrd="0" presId="urn:microsoft.com/office/officeart/2005/8/layout/hierarchy3"/>
    <dgm:cxn modelId="{6FC98D0B-DB75-4A69-8CEA-220C58A170A5}" type="presOf" srcId="{444708DA-4AF5-4C4E-93A6-04D944A96AF4}" destId="{7961CCC2-0BAA-4983-AEBC-CFBED5ED7552}" srcOrd="1" destOrd="0" presId="urn:microsoft.com/office/officeart/2005/8/layout/hierarchy3"/>
    <dgm:cxn modelId="{4290F321-EA7D-4D12-96DC-6C277C51DEA9}" srcId="{8E744E5B-15A6-4C43-975D-C1D84C435EB7}" destId="{A27A281C-0E68-4E93-93D1-B5F18697A43D}" srcOrd="3" destOrd="0" parTransId="{4C0BF2C9-E7EE-4EED-84CD-B2118459417B}" sibTransId="{DFFBF10D-EAAC-4042-BE0E-F3C42ADCF856}"/>
    <dgm:cxn modelId="{5FFF56D4-775E-47A7-9F8C-D2FC1B5B1030}" type="presOf" srcId="{444708DA-4AF5-4C4E-93A6-04D944A96AF4}" destId="{076ADBF2-893E-4564-8A10-0337510A09DA}" srcOrd="0" destOrd="0" presId="urn:microsoft.com/office/officeart/2005/8/layout/hierarchy3"/>
    <dgm:cxn modelId="{3AD30E31-ED01-453C-9369-92EE7EF44FE1}" type="presOf" srcId="{E71AFB3A-6973-454D-9C22-559682188CE0}" destId="{96E37B30-B875-4F25-B452-4CD3A07A168B}" srcOrd="0" destOrd="0" presId="urn:microsoft.com/office/officeart/2005/8/layout/hierarchy3"/>
    <dgm:cxn modelId="{14196A1D-DDB5-435E-A9E7-767741AFAD8A}" srcId="{7F12C235-1513-4B48-A121-5183CFB32D13}" destId="{444708DA-4AF5-4C4E-93A6-04D944A96AF4}" srcOrd="2" destOrd="0" parTransId="{26788AAE-2B5D-40BD-AAE7-D40A340C26BA}" sibTransId="{267CB630-A2A1-469E-A2A1-367A1FC68E64}"/>
    <dgm:cxn modelId="{D6E0FA6E-7068-45D7-AEFE-AFE17542316B}" srcId="{B19B6B94-EF53-41BD-A1A0-84789F377929}" destId="{D41FB3EB-BF82-431D-B6A4-ED0A4EC8D034}" srcOrd="1" destOrd="0" parTransId="{D9F2FBA6-548E-4B3A-A62D-28C1FCBCC77E}" sibTransId="{BE144607-55BD-4959-A8BF-233907A76481}"/>
    <dgm:cxn modelId="{46F62B0D-BE15-47E5-9D1C-93E688170B36}" type="presOf" srcId="{CBDA3774-292E-48F4-9D02-F561484D2772}" destId="{8D37A70D-410D-4A7D-844B-E1EAEA2A4439}" srcOrd="0" destOrd="0" presId="urn:microsoft.com/office/officeart/2005/8/layout/hierarchy3"/>
    <dgm:cxn modelId="{3526C9B5-70BC-4AA7-8EA7-8FFD675E1C5D}" type="presOf" srcId="{D41FB3EB-BF82-431D-B6A4-ED0A4EC8D034}" destId="{3612F9E5-73A6-4249-ABE6-97F49413B37B}" srcOrd="0" destOrd="0" presId="urn:microsoft.com/office/officeart/2005/8/layout/hierarchy3"/>
    <dgm:cxn modelId="{4A92DD89-9C6F-488C-BC65-7E29F4A4D258}" type="presOf" srcId="{625E63F4-76AA-424D-9BDE-996737875FFD}" destId="{5CD8BBFF-2C8B-4CAA-AB5C-17E61009834F}" srcOrd="0" destOrd="0" presId="urn:microsoft.com/office/officeart/2005/8/layout/hierarchy3"/>
    <dgm:cxn modelId="{450B113F-25F9-4211-BE3E-B08B93CC2B60}" type="presOf" srcId="{D9F2FBA6-548E-4B3A-A62D-28C1FCBCC77E}" destId="{00D890A2-0CB3-482A-95F6-7DA8EC39C004}" srcOrd="0" destOrd="0" presId="urn:microsoft.com/office/officeart/2005/8/layout/hierarchy3"/>
    <dgm:cxn modelId="{3A3FF996-84F5-4BCF-A5BC-43FA888D32CB}" srcId="{7F12C235-1513-4B48-A121-5183CFB32D13}" destId="{B19B6B94-EF53-41BD-A1A0-84789F377929}" srcOrd="0" destOrd="0" parTransId="{3FCB732E-D0EB-4B83-BE52-35CCBCDBE850}" sibTransId="{7A3A0710-12AC-475B-9FFF-DF73D43D3214}"/>
    <dgm:cxn modelId="{DB4046C2-04E7-4AEC-A687-269D3233FF62}" srcId="{3DC42C3A-1AFF-4FD9-BD78-61882D552E8F}" destId="{C65753B8-DEA3-4851-A252-4E99ED42406B}" srcOrd="0" destOrd="0" parTransId="{CA1D8E21-FF7D-488B-8188-FBA876003E2B}" sibTransId="{0C61B2C0-221A-4681-A6BA-E98390C9DE90}"/>
    <dgm:cxn modelId="{D66D5C9F-7E87-4612-AF30-113F98D613FC}" type="presOf" srcId="{7F12C235-1513-4B48-A121-5183CFB32D13}" destId="{1668D1C8-08AE-418D-A75F-D4F3FE7A944F}" srcOrd="0" destOrd="0" presId="urn:microsoft.com/office/officeart/2005/8/layout/hierarchy3"/>
    <dgm:cxn modelId="{030D80B1-D313-49EA-92F9-EC501D09525F}" srcId="{8E744E5B-15A6-4C43-975D-C1D84C435EB7}" destId="{8FA0DAF5-B2F8-49D5-93AF-D5892E745E98}" srcOrd="2" destOrd="0" parTransId="{6D60A86B-A99A-450B-80F5-DFA8BA8F8CED}" sibTransId="{4E218BF4-1442-44BF-ABB9-AD12A18C9E17}"/>
    <dgm:cxn modelId="{C7CCA01D-CC96-4A4D-8DF6-5946EBB9F240}" type="presOf" srcId="{3DC42C3A-1AFF-4FD9-BD78-61882D552E8F}" destId="{25B4D88E-B71E-44DB-B37F-BDD1CC02992F}" srcOrd="0" destOrd="0" presId="urn:microsoft.com/office/officeart/2005/8/layout/hierarchy3"/>
    <dgm:cxn modelId="{F1E9B934-6954-4826-9039-32EF6EBA1E15}" srcId="{8E744E5B-15A6-4C43-975D-C1D84C435EB7}" destId="{453346E9-E020-4D6F-BC3D-294171F7EAC1}" srcOrd="0" destOrd="0" parTransId="{13FD7429-B589-4445-8442-0F0BA02FF3E4}" sibTransId="{D3B215B7-8C5A-436C-B767-5A99025D00BA}"/>
    <dgm:cxn modelId="{F020949B-F2D8-4070-909A-8A014DDFC660}" srcId="{B19B6B94-EF53-41BD-A1A0-84789F377929}" destId="{625E63F4-76AA-424D-9BDE-996737875FFD}" srcOrd="0" destOrd="0" parTransId="{7CC2E5D7-6F56-44BA-983A-3E8EA8AA49CB}" sibTransId="{27DFD88D-8B6E-4EB0-83A2-7618650F6913}"/>
    <dgm:cxn modelId="{004F4AB6-14EF-452A-BD35-66EA98F061FB}" type="presOf" srcId="{65DB02D0-1D41-470D-967F-AAB3791DE844}" destId="{4BF4BC8D-B824-4FF1-A3DF-7B0665303DFE}" srcOrd="0" destOrd="0" presId="urn:microsoft.com/office/officeart/2005/8/layout/hierarchy3"/>
    <dgm:cxn modelId="{1FDFA40E-AD85-45BF-8577-A3ECE6A18480}" type="presOf" srcId="{8E744E5B-15A6-4C43-975D-C1D84C435EB7}" destId="{62F75AA3-33FE-4357-97A9-25EF9F2FD1BF}" srcOrd="1" destOrd="0" presId="urn:microsoft.com/office/officeart/2005/8/layout/hierarchy3"/>
    <dgm:cxn modelId="{FBF730EF-2F6F-403D-91A2-5871AAD63F92}" type="presOf" srcId="{3DC42C3A-1AFF-4FD9-BD78-61882D552E8F}" destId="{BB6DDAC3-1B6A-4A1A-94A1-D4BC608FE223}" srcOrd="1" destOrd="0" presId="urn:microsoft.com/office/officeart/2005/8/layout/hierarchy3"/>
    <dgm:cxn modelId="{506F8D4E-DDD4-4FFB-B251-0789FDBCD3C4}" type="presOf" srcId="{CA1D8E21-FF7D-488B-8188-FBA876003E2B}" destId="{2A8CC58A-A88B-4A48-8B55-9DF7FBC1B04B}" srcOrd="0" destOrd="0" presId="urn:microsoft.com/office/officeart/2005/8/layout/hierarchy3"/>
    <dgm:cxn modelId="{A62888F7-1892-4024-9F39-412B8134B2AF}" type="presOf" srcId="{7CC2E5D7-6F56-44BA-983A-3E8EA8AA49CB}" destId="{3A7873E1-4A8F-4E6B-928B-60FFDB76636D}" srcOrd="0" destOrd="0" presId="urn:microsoft.com/office/officeart/2005/8/layout/hierarchy3"/>
    <dgm:cxn modelId="{D2F30C43-D3E9-403D-ADC9-787359338B78}" type="presParOf" srcId="{1668D1C8-08AE-418D-A75F-D4F3FE7A944F}" destId="{E954ED35-4C1E-4A0E-B0ED-D09791E8655C}" srcOrd="0" destOrd="0" presId="urn:microsoft.com/office/officeart/2005/8/layout/hierarchy3"/>
    <dgm:cxn modelId="{6E49F14F-8971-4A8C-92DE-E3EDE028885E}" type="presParOf" srcId="{E954ED35-4C1E-4A0E-B0ED-D09791E8655C}" destId="{DD8C60B0-F15A-4E14-B227-26C935C26D74}" srcOrd="0" destOrd="0" presId="urn:microsoft.com/office/officeart/2005/8/layout/hierarchy3"/>
    <dgm:cxn modelId="{249A7DF3-AA12-45DF-A878-5B6F1E1124F6}" type="presParOf" srcId="{DD8C60B0-F15A-4E14-B227-26C935C26D74}" destId="{03D32CF0-0478-4F45-82D6-BF271E74B201}" srcOrd="0" destOrd="0" presId="urn:microsoft.com/office/officeart/2005/8/layout/hierarchy3"/>
    <dgm:cxn modelId="{1D4A8C97-F87F-4561-B926-D0E6E67E2B02}" type="presParOf" srcId="{DD8C60B0-F15A-4E14-B227-26C935C26D74}" destId="{9262A5E2-5A7B-4FF6-8757-C39B00069460}" srcOrd="1" destOrd="0" presId="urn:microsoft.com/office/officeart/2005/8/layout/hierarchy3"/>
    <dgm:cxn modelId="{0AC9B553-DA5A-4A37-8437-2C604C5D42D4}" type="presParOf" srcId="{E954ED35-4C1E-4A0E-B0ED-D09791E8655C}" destId="{04A0F6E2-C3B0-4D00-AC28-E350AFA07FCC}" srcOrd="1" destOrd="0" presId="urn:microsoft.com/office/officeart/2005/8/layout/hierarchy3"/>
    <dgm:cxn modelId="{58CB2E87-F6C3-4197-8E9D-DFE92F292C70}" type="presParOf" srcId="{04A0F6E2-C3B0-4D00-AC28-E350AFA07FCC}" destId="{3A7873E1-4A8F-4E6B-928B-60FFDB76636D}" srcOrd="0" destOrd="0" presId="urn:microsoft.com/office/officeart/2005/8/layout/hierarchy3"/>
    <dgm:cxn modelId="{54ADF0C6-5F8C-4F03-B939-C6997B22CC50}" type="presParOf" srcId="{04A0F6E2-C3B0-4D00-AC28-E350AFA07FCC}" destId="{5CD8BBFF-2C8B-4CAA-AB5C-17E61009834F}" srcOrd="1" destOrd="0" presId="urn:microsoft.com/office/officeart/2005/8/layout/hierarchy3"/>
    <dgm:cxn modelId="{B9922C62-66AA-4025-B64B-20025F797209}" type="presParOf" srcId="{04A0F6E2-C3B0-4D00-AC28-E350AFA07FCC}" destId="{00D890A2-0CB3-482A-95F6-7DA8EC39C004}" srcOrd="2" destOrd="0" presId="urn:microsoft.com/office/officeart/2005/8/layout/hierarchy3"/>
    <dgm:cxn modelId="{54284DC9-6D70-4EFF-8DF9-DA3E2FE9EE7B}" type="presParOf" srcId="{04A0F6E2-C3B0-4D00-AC28-E350AFA07FCC}" destId="{3612F9E5-73A6-4249-ABE6-97F49413B37B}" srcOrd="3" destOrd="0" presId="urn:microsoft.com/office/officeart/2005/8/layout/hierarchy3"/>
    <dgm:cxn modelId="{2F4B6933-178D-489D-A49D-AE3B3189A249}" type="presParOf" srcId="{04A0F6E2-C3B0-4D00-AC28-E350AFA07FCC}" destId="{2E6E6512-57F6-4E46-9FE7-7077C617D945}" srcOrd="4" destOrd="0" presId="urn:microsoft.com/office/officeart/2005/8/layout/hierarchy3"/>
    <dgm:cxn modelId="{19B79038-F6E6-42B7-8202-ED28639B5DC0}" type="presParOf" srcId="{04A0F6E2-C3B0-4D00-AC28-E350AFA07FCC}" destId="{96E37B30-B875-4F25-B452-4CD3A07A168B}" srcOrd="5" destOrd="0" presId="urn:microsoft.com/office/officeart/2005/8/layout/hierarchy3"/>
    <dgm:cxn modelId="{858C53F1-584A-4FA8-B378-0E122CB608B1}" type="presParOf" srcId="{04A0F6E2-C3B0-4D00-AC28-E350AFA07FCC}" destId="{187040F0-51C1-40BD-A076-A2704EB373C9}" srcOrd="6" destOrd="0" presId="urn:microsoft.com/office/officeart/2005/8/layout/hierarchy3"/>
    <dgm:cxn modelId="{D39FBA8F-508B-4250-B67D-81239A722617}" type="presParOf" srcId="{04A0F6E2-C3B0-4D00-AC28-E350AFA07FCC}" destId="{4BF4BC8D-B824-4FF1-A3DF-7B0665303DFE}" srcOrd="7" destOrd="0" presId="urn:microsoft.com/office/officeart/2005/8/layout/hierarchy3"/>
    <dgm:cxn modelId="{68614F5A-597F-4490-AAB8-A674B564B792}" type="presParOf" srcId="{1668D1C8-08AE-418D-A75F-D4F3FE7A944F}" destId="{42EAB5E8-3333-46F2-9D93-3A826A71E7E4}" srcOrd="1" destOrd="0" presId="urn:microsoft.com/office/officeart/2005/8/layout/hierarchy3"/>
    <dgm:cxn modelId="{E9061CE8-A8B2-47A2-91D3-D8046C3B5A75}" type="presParOf" srcId="{42EAB5E8-3333-46F2-9D93-3A826A71E7E4}" destId="{EDB990DA-2000-42C8-A26F-4EF6D1AC6AEA}" srcOrd="0" destOrd="0" presId="urn:microsoft.com/office/officeart/2005/8/layout/hierarchy3"/>
    <dgm:cxn modelId="{1B7AD4D7-4A28-418A-AF27-4B26EB200F23}" type="presParOf" srcId="{EDB990DA-2000-42C8-A26F-4EF6D1AC6AEA}" destId="{25B4D88E-B71E-44DB-B37F-BDD1CC02992F}" srcOrd="0" destOrd="0" presId="urn:microsoft.com/office/officeart/2005/8/layout/hierarchy3"/>
    <dgm:cxn modelId="{F57190A9-696D-4AD8-93DA-D38A0304FA46}" type="presParOf" srcId="{EDB990DA-2000-42C8-A26F-4EF6D1AC6AEA}" destId="{BB6DDAC3-1B6A-4A1A-94A1-D4BC608FE223}" srcOrd="1" destOrd="0" presId="urn:microsoft.com/office/officeart/2005/8/layout/hierarchy3"/>
    <dgm:cxn modelId="{D1C6A5D6-05A3-4520-86B1-768FE75E7D27}" type="presParOf" srcId="{42EAB5E8-3333-46F2-9D93-3A826A71E7E4}" destId="{6946E5D9-A3CA-456A-B8AB-291C12533154}" srcOrd="1" destOrd="0" presId="urn:microsoft.com/office/officeart/2005/8/layout/hierarchy3"/>
    <dgm:cxn modelId="{BF11F1BA-C4D7-4697-8E11-91C775AE3994}" type="presParOf" srcId="{6946E5D9-A3CA-456A-B8AB-291C12533154}" destId="{2A8CC58A-A88B-4A48-8B55-9DF7FBC1B04B}" srcOrd="0" destOrd="0" presId="urn:microsoft.com/office/officeart/2005/8/layout/hierarchy3"/>
    <dgm:cxn modelId="{F4FEEE69-FAD5-4CD0-8283-F9D1DCB541E8}" type="presParOf" srcId="{6946E5D9-A3CA-456A-B8AB-291C12533154}" destId="{4BD14739-019B-4AA7-963D-F3424CE41A3A}" srcOrd="1" destOrd="0" presId="urn:microsoft.com/office/officeart/2005/8/layout/hierarchy3"/>
    <dgm:cxn modelId="{260F68AB-46A9-4E7C-B306-7E4D552F4BBD}" type="presParOf" srcId="{1668D1C8-08AE-418D-A75F-D4F3FE7A944F}" destId="{E1FF1AE3-B28D-492B-A1AC-5E5ABCC0A3DC}" srcOrd="2" destOrd="0" presId="urn:microsoft.com/office/officeart/2005/8/layout/hierarchy3"/>
    <dgm:cxn modelId="{50181E32-5624-4A72-B1A5-E7D8C16FBAF4}" type="presParOf" srcId="{E1FF1AE3-B28D-492B-A1AC-5E5ABCC0A3DC}" destId="{A47A6516-47B1-4846-A340-0EA3E6D08DC2}" srcOrd="0" destOrd="0" presId="urn:microsoft.com/office/officeart/2005/8/layout/hierarchy3"/>
    <dgm:cxn modelId="{335C38EE-4686-465C-AEB3-694F2927BA71}" type="presParOf" srcId="{A47A6516-47B1-4846-A340-0EA3E6D08DC2}" destId="{076ADBF2-893E-4564-8A10-0337510A09DA}" srcOrd="0" destOrd="0" presId="urn:microsoft.com/office/officeart/2005/8/layout/hierarchy3"/>
    <dgm:cxn modelId="{F3D76F64-B034-488E-9186-08AA28FFB626}" type="presParOf" srcId="{A47A6516-47B1-4846-A340-0EA3E6D08DC2}" destId="{7961CCC2-0BAA-4983-AEBC-CFBED5ED7552}" srcOrd="1" destOrd="0" presId="urn:microsoft.com/office/officeart/2005/8/layout/hierarchy3"/>
    <dgm:cxn modelId="{286CFB8D-7659-4E23-A2D9-52FE67EE361A}" type="presParOf" srcId="{E1FF1AE3-B28D-492B-A1AC-5E5ABCC0A3DC}" destId="{1143C74B-1A2D-49E9-B78E-31BB4348575C}" srcOrd="1" destOrd="0" presId="urn:microsoft.com/office/officeart/2005/8/layout/hierarchy3"/>
    <dgm:cxn modelId="{FD67C8B1-AF50-4B61-91AC-B426E1684789}" type="presParOf" srcId="{1143C74B-1A2D-49E9-B78E-31BB4348575C}" destId="{8D37A70D-410D-4A7D-844B-E1EAEA2A4439}" srcOrd="0" destOrd="0" presId="urn:microsoft.com/office/officeart/2005/8/layout/hierarchy3"/>
    <dgm:cxn modelId="{60193946-6E7E-4D22-AA7D-36A7D1007853}" type="presParOf" srcId="{1143C74B-1A2D-49E9-B78E-31BB4348575C}" destId="{4B91BC92-70F9-4CD9-BC74-530766A96354}" srcOrd="1" destOrd="0" presId="urn:microsoft.com/office/officeart/2005/8/layout/hierarchy3"/>
    <dgm:cxn modelId="{C151C5F8-6B3C-4B57-BCBE-984D685559A2}" type="presParOf" srcId="{1668D1C8-08AE-418D-A75F-D4F3FE7A944F}" destId="{29B69698-1F9A-4963-9E57-96C5E77F79E6}" srcOrd="3" destOrd="0" presId="urn:microsoft.com/office/officeart/2005/8/layout/hierarchy3"/>
    <dgm:cxn modelId="{AA020E6F-9930-4C07-9825-BFC4F118816D}" type="presParOf" srcId="{29B69698-1F9A-4963-9E57-96C5E77F79E6}" destId="{D504C55C-F01A-4BE3-9E52-C004A2D61DAA}" srcOrd="0" destOrd="0" presId="urn:microsoft.com/office/officeart/2005/8/layout/hierarchy3"/>
    <dgm:cxn modelId="{87449A64-BE41-4359-AC39-420AC3494119}" type="presParOf" srcId="{D504C55C-F01A-4BE3-9E52-C004A2D61DAA}" destId="{99DCA061-48A0-4C26-90B8-181041E3D4C8}" srcOrd="0" destOrd="0" presId="urn:microsoft.com/office/officeart/2005/8/layout/hierarchy3"/>
    <dgm:cxn modelId="{BB6F86B1-0027-40B1-A2BB-8EA0F6625C8B}" type="presParOf" srcId="{D504C55C-F01A-4BE3-9E52-C004A2D61DAA}" destId="{62F75AA3-33FE-4357-97A9-25EF9F2FD1BF}" srcOrd="1" destOrd="0" presId="urn:microsoft.com/office/officeart/2005/8/layout/hierarchy3"/>
    <dgm:cxn modelId="{FBC36F43-3767-4876-8412-A4434FF305FE}" type="presParOf" srcId="{29B69698-1F9A-4963-9E57-96C5E77F79E6}" destId="{8D967FDA-6CD5-4EB0-8101-F99F6D65FD3E}" srcOrd="1" destOrd="0" presId="urn:microsoft.com/office/officeart/2005/8/layout/hierarchy3"/>
    <dgm:cxn modelId="{C41EDEC0-ED63-4916-93BD-B595B20754AE}" type="presParOf" srcId="{8D967FDA-6CD5-4EB0-8101-F99F6D65FD3E}" destId="{63572DEA-CF48-4C8F-9199-21079E5E4C67}" srcOrd="0" destOrd="0" presId="urn:microsoft.com/office/officeart/2005/8/layout/hierarchy3"/>
    <dgm:cxn modelId="{4DEB9F9C-5F40-41B9-BDD0-3AE43C6B937A}" type="presParOf" srcId="{8D967FDA-6CD5-4EB0-8101-F99F6D65FD3E}" destId="{90D72DD1-894E-497B-A57D-D6AF33887BE7}" srcOrd="1" destOrd="0" presId="urn:microsoft.com/office/officeart/2005/8/layout/hierarchy3"/>
    <dgm:cxn modelId="{4B6FD093-59BB-4177-AC07-C6162FA3FB63}" type="presParOf" srcId="{8D967FDA-6CD5-4EB0-8101-F99F6D65FD3E}" destId="{923E5543-711A-4B64-92A3-1B8307053756}" srcOrd="2" destOrd="0" presId="urn:microsoft.com/office/officeart/2005/8/layout/hierarchy3"/>
    <dgm:cxn modelId="{19BECE46-5004-42C9-A29D-E8EE8D1BD152}" type="presParOf" srcId="{8D967FDA-6CD5-4EB0-8101-F99F6D65FD3E}" destId="{C7E60747-2557-4179-BCD5-978C312F753B}" srcOrd="3" destOrd="0" presId="urn:microsoft.com/office/officeart/2005/8/layout/hierarchy3"/>
    <dgm:cxn modelId="{973D4E0C-AA2D-4235-8395-38025F4DDFF1}" type="presParOf" srcId="{8D967FDA-6CD5-4EB0-8101-F99F6D65FD3E}" destId="{EB709012-F3EF-41C2-B580-5B27AD5013B2}" srcOrd="4" destOrd="0" presId="urn:microsoft.com/office/officeart/2005/8/layout/hierarchy3"/>
    <dgm:cxn modelId="{3EC7E7E7-73E8-4596-A005-2662FCE4CF9E}" type="presParOf" srcId="{8D967FDA-6CD5-4EB0-8101-F99F6D65FD3E}" destId="{81B228FC-6F1B-433E-B2FC-19F66DC16F9C}" srcOrd="5" destOrd="0" presId="urn:microsoft.com/office/officeart/2005/8/layout/hierarchy3"/>
    <dgm:cxn modelId="{1C6E17E4-FFA0-4CFE-A183-0D6726AD66C0}" type="presParOf" srcId="{8D967FDA-6CD5-4EB0-8101-F99F6D65FD3E}" destId="{841DDB1E-EDE6-4F51-8F56-B57B36857305}" srcOrd="6" destOrd="0" presId="urn:microsoft.com/office/officeart/2005/8/layout/hierarchy3"/>
    <dgm:cxn modelId="{BD0D275B-98F3-4CA2-998B-70F53E141164}" type="presParOf" srcId="{8D967FDA-6CD5-4EB0-8101-F99F6D65FD3E}" destId="{624CB4F5-6D49-4397-9373-9C815B41294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9FE559-B779-42D3-97BC-34DC0BBB9B87}" type="doc">
      <dgm:prSet loTypeId="urn:microsoft.com/office/officeart/2005/8/layout/hierarchy2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6524816-4626-47AA-B2FE-F02A1CAFA2AA}">
      <dgm:prSet phldrT="[Текст]" custT="1"/>
      <dgm:spPr/>
      <dgm:t>
        <a:bodyPr/>
        <a:lstStyle/>
        <a:p>
          <a:r>
            <a:rPr lang="ru-RU" sz="2400" dirty="0" smtClean="0"/>
            <a:t>Память</a:t>
          </a:r>
          <a:endParaRPr lang="ru-RU" sz="2400" dirty="0"/>
        </a:p>
      </dgm:t>
    </dgm:pt>
    <dgm:pt modelId="{4D626BB7-34F9-40EE-9C84-C89A598B2A37}" type="parTrans" cxnId="{6329957D-B356-43ED-938F-7CD89446DC31}">
      <dgm:prSet/>
      <dgm:spPr/>
      <dgm:t>
        <a:bodyPr/>
        <a:lstStyle/>
        <a:p>
          <a:endParaRPr lang="ru-RU" sz="1800"/>
        </a:p>
      </dgm:t>
    </dgm:pt>
    <dgm:pt modelId="{36735170-9DC7-49F9-A227-99821BE8C3A9}" type="sibTrans" cxnId="{6329957D-B356-43ED-938F-7CD89446DC31}">
      <dgm:prSet/>
      <dgm:spPr/>
      <dgm:t>
        <a:bodyPr/>
        <a:lstStyle/>
        <a:p>
          <a:endParaRPr lang="ru-RU" sz="1800"/>
        </a:p>
      </dgm:t>
    </dgm:pt>
    <dgm:pt modelId="{1E0B6F0E-2E7C-44E8-9B1A-80D045129216}" type="asst">
      <dgm:prSet phldrT="[Текст]" custT="1"/>
      <dgm:spPr/>
      <dgm:t>
        <a:bodyPr/>
        <a:lstStyle/>
        <a:p>
          <a:r>
            <a:rPr lang="ru-RU" sz="2200" dirty="0" smtClean="0"/>
            <a:t>Внешняя</a:t>
          </a:r>
          <a:endParaRPr lang="ru-RU" sz="2200" dirty="0"/>
        </a:p>
      </dgm:t>
    </dgm:pt>
    <dgm:pt modelId="{05C2FC70-299E-4C1B-8111-DF09E903D9AA}" type="parTrans" cxnId="{DF8C8512-4C7E-45FA-8845-19EF1F30C8F2}">
      <dgm:prSet/>
      <dgm:spPr/>
      <dgm:t>
        <a:bodyPr/>
        <a:lstStyle/>
        <a:p>
          <a:endParaRPr lang="ru-RU" sz="1800"/>
        </a:p>
      </dgm:t>
    </dgm:pt>
    <dgm:pt modelId="{80F2CB6D-078D-4DD8-A97B-213D924E60A2}" type="sibTrans" cxnId="{DF8C8512-4C7E-45FA-8845-19EF1F30C8F2}">
      <dgm:prSet/>
      <dgm:spPr/>
      <dgm:t>
        <a:bodyPr/>
        <a:lstStyle/>
        <a:p>
          <a:endParaRPr lang="ru-RU" sz="1800"/>
        </a:p>
      </dgm:t>
    </dgm:pt>
    <dgm:pt modelId="{0D833658-6DAE-44B9-A2D5-DD43AE1713BD}" type="asst">
      <dgm:prSet custT="1"/>
      <dgm:spPr/>
      <dgm:t>
        <a:bodyPr/>
        <a:lstStyle/>
        <a:p>
          <a:r>
            <a:rPr lang="ru-RU" sz="2200" dirty="0" smtClean="0"/>
            <a:t>Внутренняя</a:t>
          </a:r>
          <a:endParaRPr lang="ru-RU" sz="2200" dirty="0"/>
        </a:p>
      </dgm:t>
    </dgm:pt>
    <dgm:pt modelId="{587DB716-4682-462A-BDAC-5327721DAD23}" type="parTrans" cxnId="{463D6398-1BD0-406B-9144-B1FB3EE3BFF1}">
      <dgm:prSet/>
      <dgm:spPr/>
      <dgm:t>
        <a:bodyPr/>
        <a:lstStyle/>
        <a:p>
          <a:endParaRPr lang="ru-RU" sz="1800"/>
        </a:p>
      </dgm:t>
    </dgm:pt>
    <dgm:pt modelId="{8828844F-FB33-456E-BAC5-FF59167AFE5F}" type="sibTrans" cxnId="{463D6398-1BD0-406B-9144-B1FB3EE3BFF1}">
      <dgm:prSet/>
      <dgm:spPr/>
      <dgm:t>
        <a:bodyPr/>
        <a:lstStyle/>
        <a:p>
          <a:endParaRPr lang="ru-RU" sz="1800"/>
        </a:p>
      </dgm:t>
    </dgm:pt>
    <dgm:pt modelId="{297031C1-8952-4312-ADBB-8602548FFE37}">
      <dgm:prSet custT="1"/>
      <dgm:spPr/>
      <dgm:t>
        <a:bodyPr/>
        <a:lstStyle/>
        <a:p>
          <a:r>
            <a:rPr lang="ru-RU" sz="2000" dirty="0" smtClean="0"/>
            <a:t>Оперативная</a:t>
          </a:r>
          <a:r>
            <a:rPr lang="ru-RU" sz="1800" dirty="0" smtClean="0"/>
            <a:t> </a:t>
          </a:r>
        </a:p>
        <a:p>
          <a:r>
            <a:rPr lang="ru-RU" sz="1800" dirty="0" smtClean="0"/>
            <a:t>(</a:t>
          </a:r>
          <a:r>
            <a:rPr lang="ru-RU" sz="2000" dirty="0" smtClean="0"/>
            <a:t>ОЗУ</a:t>
          </a:r>
          <a:r>
            <a:rPr lang="ru-RU" sz="1800" dirty="0" smtClean="0"/>
            <a:t>)</a:t>
          </a:r>
          <a:endParaRPr lang="ru-RU" sz="1800" dirty="0"/>
        </a:p>
      </dgm:t>
    </dgm:pt>
    <dgm:pt modelId="{5A42F5A1-3499-4CB4-AF71-BB1730CD3FA0}" type="parTrans" cxnId="{EC386896-E0F8-412C-84FD-E3BC4DB45367}">
      <dgm:prSet/>
      <dgm:spPr/>
      <dgm:t>
        <a:bodyPr/>
        <a:lstStyle/>
        <a:p>
          <a:endParaRPr lang="ru-RU" sz="1800"/>
        </a:p>
      </dgm:t>
    </dgm:pt>
    <dgm:pt modelId="{4C643029-2954-47D3-81A0-6641004F1D1A}" type="sibTrans" cxnId="{EC386896-E0F8-412C-84FD-E3BC4DB45367}">
      <dgm:prSet/>
      <dgm:spPr/>
      <dgm:t>
        <a:bodyPr/>
        <a:lstStyle/>
        <a:p>
          <a:endParaRPr lang="ru-RU" sz="1800"/>
        </a:p>
      </dgm:t>
    </dgm:pt>
    <dgm:pt modelId="{D4AC9F1D-F11A-4A12-B245-E4B4E5ED4442}">
      <dgm:prSet custT="1"/>
      <dgm:spPr/>
      <dgm:t>
        <a:bodyPr/>
        <a:lstStyle/>
        <a:p>
          <a:r>
            <a:rPr lang="ru-RU" sz="2000" dirty="0" smtClean="0"/>
            <a:t>Постоянная</a:t>
          </a:r>
          <a:r>
            <a:rPr lang="ru-RU" sz="1800" dirty="0" smtClean="0"/>
            <a:t> (</a:t>
          </a:r>
          <a:r>
            <a:rPr lang="ru-RU" sz="2000" dirty="0" smtClean="0"/>
            <a:t>ПЗУ</a:t>
          </a:r>
          <a:r>
            <a:rPr lang="ru-RU" sz="1800" dirty="0" smtClean="0"/>
            <a:t>)</a:t>
          </a:r>
          <a:endParaRPr lang="ru-RU" sz="1800" dirty="0"/>
        </a:p>
      </dgm:t>
    </dgm:pt>
    <dgm:pt modelId="{846F77E8-48DB-45D2-A274-42BF2638D00C}" type="parTrans" cxnId="{5521150C-A8D2-4639-8151-418BC96D7D9C}">
      <dgm:prSet/>
      <dgm:spPr/>
      <dgm:t>
        <a:bodyPr/>
        <a:lstStyle/>
        <a:p>
          <a:endParaRPr lang="ru-RU" sz="1800"/>
        </a:p>
      </dgm:t>
    </dgm:pt>
    <dgm:pt modelId="{339EFF9A-F2B9-4725-A3BB-09A04CFD4EB2}" type="sibTrans" cxnId="{5521150C-A8D2-4639-8151-418BC96D7D9C}">
      <dgm:prSet/>
      <dgm:spPr/>
      <dgm:t>
        <a:bodyPr/>
        <a:lstStyle/>
        <a:p>
          <a:endParaRPr lang="ru-RU" sz="1800"/>
        </a:p>
      </dgm:t>
    </dgm:pt>
    <dgm:pt modelId="{1F725BE9-E072-4D7C-A22D-64785879B93E}" type="asst">
      <dgm:prSet custT="1"/>
      <dgm:spPr/>
      <dgm:t>
        <a:bodyPr/>
        <a:lstStyle/>
        <a:p>
          <a:r>
            <a:rPr lang="ru-RU" sz="2000" dirty="0" smtClean="0"/>
            <a:t>Компактные диски</a:t>
          </a:r>
          <a:endParaRPr lang="ru-RU" sz="2000" dirty="0"/>
        </a:p>
      </dgm:t>
    </dgm:pt>
    <dgm:pt modelId="{56EB1603-D4DF-4A36-B40D-A963EE4C2C7B}" type="parTrans" cxnId="{3389932A-2B6E-452E-8416-B05B6D260154}">
      <dgm:prSet/>
      <dgm:spPr/>
      <dgm:t>
        <a:bodyPr/>
        <a:lstStyle/>
        <a:p>
          <a:endParaRPr lang="ru-RU" sz="1800"/>
        </a:p>
      </dgm:t>
    </dgm:pt>
    <dgm:pt modelId="{30B076A8-BB1B-454E-BD81-C36DB6B8FA2E}" type="sibTrans" cxnId="{3389932A-2B6E-452E-8416-B05B6D260154}">
      <dgm:prSet/>
      <dgm:spPr/>
      <dgm:t>
        <a:bodyPr/>
        <a:lstStyle/>
        <a:p>
          <a:endParaRPr lang="ru-RU" sz="1800"/>
        </a:p>
      </dgm:t>
    </dgm:pt>
    <dgm:pt modelId="{0B09CD5B-CCEB-400B-A119-0897AAE2B521}" type="asst">
      <dgm:prSet custT="1"/>
      <dgm:spPr/>
      <dgm:t>
        <a:bodyPr/>
        <a:lstStyle/>
        <a:p>
          <a:r>
            <a:rPr lang="ru-RU" sz="2000" dirty="0" err="1" smtClean="0"/>
            <a:t>Флеш-карты</a:t>
          </a:r>
          <a:endParaRPr lang="ru-RU" sz="2000" dirty="0"/>
        </a:p>
      </dgm:t>
    </dgm:pt>
    <dgm:pt modelId="{1F4B37A9-C440-4C9F-AAF9-F10E57B91886}" type="parTrans" cxnId="{7438042A-C0A6-4942-AE2A-C6F051469CDC}">
      <dgm:prSet/>
      <dgm:spPr/>
      <dgm:t>
        <a:bodyPr/>
        <a:lstStyle/>
        <a:p>
          <a:endParaRPr lang="ru-RU" sz="1800"/>
        </a:p>
      </dgm:t>
    </dgm:pt>
    <dgm:pt modelId="{60AE33FB-EF03-4785-9611-B89B7A73123B}" type="sibTrans" cxnId="{7438042A-C0A6-4942-AE2A-C6F051469CDC}">
      <dgm:prSet/>
      <dgm:spPr/>
      <dgm:t>
        <a:bodyPr/>
        <a:lstStyle/>
        <a:p>
          <a:endParaRPr lang="ru-RU" sz="1800"/>
        </a:p>
      </dgm:t>
    </dgm:pt>
    <dgm:pt modelId="{A869CD90-2A35-48A5-AD42-E3FD288C8890}" type="asst">
      <dgm:prSet custT="1"/>
      <dgm:spPr/>
      <dgm:t>
        <a:bodyPr/>
        <a:lstStyle/>
        <a:p>
          <a:r>
            <a:rPr lang="ru-RU" sz="2000" dirty="0" smtClean="0"/>
            <a:t>Дискеты </a:t>
          </a:r>
          <a:endParaRPr lang="ru-RU" sz="2000" dirty="0"/>
        </a:p>
      </dgm:t>
    </dgm:pt>
    <dgm:pt modelId="{1C834346-5F45-47B9-8CDE-56BC9330379E}" type="parTrans" cxnId="{DC146FDB-D01D-4872-B1B9-B4C4948F2A38}">
      <dgm:prSet/>
      <dgm:spPr/>
      <dgm:t>
        <a:bodyPr/>
        <a:lstStyle/>
        <a:p>
          <a:endParaRPr lang="ru-RU"/>
        </a:p>
      </dgm:t>
    </dgm:pt>
    <dgm:pt modelId="{23A63064-4228-48E3-B947-496523202076}" type="sibTrans" cxnId="{DC146FDB-D01D-4872-B1B9-B4C4948F2A38}">
      <dgm:prSet/>
      <dgm:spPr/>
      <dgm:t>
        <a:bodyPr/>
        <a:lstStyle/>
        <a:p>
          <a:endParaRPr lang="ru-RU"/>
        </a:p>
      </dgm:t>
    </dgm:pt>
    <dgm:pt modelId="{36E328B7-BD2A-461C-AB41-DAA7DB8BC11A}" type="asst">
      <dgm:prSet/>
      <dgm:spPr/>
      <dgm:t>
        <a:bodyPr/>
        <a:lstStyle/>
        <a:p>
          <a:r>
            <a:rPr lang="ru-RU" dirty="0" smtClean="0"/>
            <a:t>Жесткий диск </a:t>
          </a:r>
          <a:endParaRPr lang="ru-RU" dirty="0"/>
        </a:p>
      </dgm:t>
    </dgm:pt>
    <dgm:pt modelId="{06C3E2AC-89F5-4740-8743-0F294AEFD5FF}" type="parTrans" cxnId="{4B729339-E03C-4F30-B70F-59ABA53B1D1A}">
      <dgm:prSet/>
      <dgm:spPr/>
      <dgm:t>
        <a:bodyPr/>
        <a:lstStyle/>
        <a:p>
          <a:endParaRPr lang="ru-RU"/>
        </a:p>
      </dgm:t>
    </dgm:pt>
    <dgm:pt modelId="{1E6DBE40-D984-43C8-8967-B65FD3C61E95}" type="sibTrans" cxnId="{4B729339-E03C-4F30-B70F-59ABA53B1D1A}">
      <dgm:prSet/>
      <dgm:spPr/>
      <dgm:t>
        <a:bodyPr/>
        <a:lstStyle/>
        <a:p>
          <a:endParaRPr lang="ru-RU"/>
        </a:p>
      </dgm:t>
    </dgm:pt>
    <dgm:pt modelId="{FDAEC24F-5878-4E8D-A7B1-D2A49B30FCF3}" type="pres">
      <dgm:prSet presAssocID="{AB9FE559-B779-42D3-97BC-34DC0BBB9B8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3FC13F-6EEC-459C-B27D-622060C52A63}" type="pres">
      <dgm:prSet presAssocID="{A6524816-4626-47AA-B2FE-F02A1CAFA2AA}" presName="root1" presStyleCnt="0"/>
      <dgm:spPr/>
    </dgm:pt>
    <dgm:pt modelId="{9E691309-39B6-44D1-B8D8-5AE5BD586D1F}" type="pres">
      <dgm:prSet presAssocID="{A6524816-4626-47AA-B2FE-F02A1CAFA2A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E32B78-FE57-4C2A-9065-C1209E754796}" type="pres">
      <dgm:prSet presAssocID="{A6524816-4626-47AA-B2FE-F02A1CAFA2AA}" presName="level2hierChild" presStyleCnt="0"/>
      <dgm:spPr/>
    </dgm:pt>
    <dgm:pt modelId="{36712A9F-31D8-4EDC-9344-B2325119D0A2}" type="pres">
      <dgm:prSet presAssocID="{05C2FC70-299E-4C1B-8111-DF09E903D9AA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81E29BB0-61CA-4DF1-911D-B99CA26E1816}" type="pres">
      <dgm:prSet presAssocID="{05C2FC70-299E-4C1B-8111-DF09E903D9AA}" presName="connTx" presStyleLbl="parChTrans1D2" presStyleIdx="0" presStyleCnt="2"/>
      <dgm:spPr/>
      <dgm:t>
        <a:bodyPr/>
        <a:lstStyle/>
        <a:p>
          <a:endParaRPr lang="ru-RU"/>
        </a:p>
      </dgm:t>
    </dgm:pt>
    <dgm:pt modelId="{4CF7C89A-0BD8-4A4D-9E84-4F88CFFDFA67}" type="pres">
      <dgm:prSet presAssocID="{1E0B6F0E-2E7C-44E8-9B1A-80D045129216}" presName="root2" presStyleCnt="0"/>
      <dgm:spPr/>
    </dgm:pt>
    <dgm:pt modelId="{4D00A6BB-B981-42B3-B17A-B54789F371B1}" type="pres">
      <dgm:prSet presAssocID="{1E0B6F0E-2E7C-44E8-9B1A-80D045129216}" presName="LevelTwoTextNode" presStyleLbl="asst1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75A547-B3C4-41CB-9D80-95A250BEDCE8}" type="pres">
      <dgm:prSet presAssocID="{1E0B6F0E-2E7C-44E8-9B1A-80D045129216}" presName="level3hierChild" presStyleCnt="0"/>
      <dgm:spPr/>
    </dgm:pt>
    <dgm:pt modelId="{D417C758-A358-4F07-A805-D80EF4865825}" type="pres">
      <dgm:prSet presAssocID="{56EB1603-D4DF-4A36-B40D-A963EE4C2C7B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7AC61148-8666-4F16-886E-35964BE5A084}" type="pres">
      <dgm:prSet presAssocID="{56EB1603-D4DF-4A36-B40D-A963EE4C2C7B}" presName="connTx" presStyleLbl="parChTrans1D3" presStyleIdx="0" presStyleCnt="6"/>
      <dgm:spPr/>
      <dgm:t>
        <a:bodyPr/>
        <a:lstStyle/>
        <a:p>
          <a:endParaRPr lang="ru-RU"/>
        </a:p>
      </dgm:t>
    </dgm:pt>
    <dgm:pt modelId="{AE070633-A6FE-415A-954B-B49FC184311F}" type="pres">
      <dgm:prSet presAssocID="{1F725BE9-E072-4D7C-A22D-64785879B93E}" presName="root2" presStyleCnt="0"/>
      <dgm:spPr/>
    </dgm:pt>
    <dgm:pt modelId="{1F477AD9-8D6F-4CFB-A73E-54AB2C2E15D6}" type="pres">
      <dgm:prSet presAssocID="{1F725BE9-E072-4D7C-A22D-64785879B93E}" presName="LevelTwoTextNode" presStyleLbl="asst1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1B7EDF-E887-4094-82B7-0D4B4DB12D45}" type="pres">
      <dgm:prSet presAssocID="{1F725BE9-E072-4D7C-A22D-64785879B93E}" presName="level3hierChild" presStyleCnt="0"/>
      <dgm:spPr/>
    </dgm:pt>
    <dgm:pt modelId="{1C1B8B46-A90B-47CF-83E7-5E4792C4ADA6}" type="pres">
      <dgm:prSet presAssocID="{06C3E2AC-89F5-4740-8743-0F294AEFD5FF}" presName="conn2-1" presStyleLbl="parChTrans1D3" presStyleIdx="1" presStyleCnt="6"/>
      <dgm:spPr/>
    </dgm:pt>
    <dgm:pt modelId="{AC6A4968-ECD5-41EA-8584-993CE7360F6E}" type="pres">
      <dgm:prSet presAssocID="{06C3E2AC-89F5-4740-8743-0F294AEFD5FF}" presName="connTx" presStyleLbl="parChTrans1D3" presStyleIdx="1" presStyleCnt="6"/>
      <dgm:spPr/>
    </dgm:pt>
    <dgm:pt modelId="{26F239DA-0AA9-4946-A064-2673C1759A56}" type="pres">
      <dgm:prSet presAssocID="{36E328B7-BD2A-461C-AB41-DAA7DB8BC11A}" presName="root2" presStyleCnt="0"/>
      <dgm:spPr/>
    </dgm:pt>
    <dgm:pt modelId="{F08FB89E-2F63-4AAA-A049-11E1D34AE9A5}" type="pres">
      <dgm:prSet presAssocID="{36E328B7-BD2A-461C-AB41-DAA7DB8BC11A}" presName="LevelTwoTextNode" presStyleLbl="asst1" presStyleIdx="2" presStyleCnt="6">
        <dgm:presLayoutVars>
          <dgm:chPref val="3"/>
        </dgm:presLayoutVars>
      </dgm:prSet>
      <dgm:spPr/>
    </dgm:pt>
    <dgm:pt modelId="{CF46E9D6-BCE8-4812-8ED7-9EA593489B8B}" type="pres">
      <dgm:prSet presAssocID="{36E328B7-BD2A-461C-AB41-DAA7DB8BC11A}" presName="level3hierChild" presStyleCnt="0"/>
      <dgm:spPr/>
    </dgm:pt>
    <dgm:pt modelId="{9ACB0D0E-0BD5-4519-A2EE-AFF64058DA92}" type="pres">
      <dgm:prSet presAssocID="{1F4B37A9-C440-4C9F-AAF9-F10E57B91886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EE87712C-8379-4338-A31E-079C105B6BA4}" type="pres">
      <dgm:prSet presAssocID="{1F4B37A9-C440-4C9F-AAF9-F10E57B91886}" presName="connTx" presStyleLbl="parChTrans1D3" presStyleIdx="2" presStyleCnt="6"/>
      <dgm:spPr/>
      <dgm:t>
        <a:bodyPr/>
        <a:lstStyle/>
        <a:p>
          <a:endParaRPr lang="ru-RU"/>
        </a:p>
      </dgm:t>
    </dgm:pt>
    <dgm:pt modelId="{415688C7-69A4-45A0-B16A-A3FDEC46633C}" type="pres">
      <dgm:prSet presAssocID="{0B09CD5B-CCEB-400B-A119-0897AAE2B521}" presName="root2" presStyleCnt="0"/>
      <dgm:spPr/>
    </dgm:pt>
    <dgm:pt modelId="{325B45B7-BA63-4622-9827-D99F360318A6}" type="pres">
      <dgm:prSet presAssocID="{0B09CD5B-CCEB-400B-A119-0897AAE2B521}" presName="LevelTwoTextNode" presStyleLbl="asst1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381BAB-6743-4DBE-A54E-0047ACDBD79C}" type="pres">
      <dgm:prSet presAssocID="{0B09CD5B-CCEB-400B-A119-0897AAE2B521}" presName="level3hierChild" presStyleCnt="0"/>
      <dgm:spPr/>
    </dgm:pt>
    <dgm:pt modelId="{1BFE6CAC-8977-441B-A636-5018F8857208}" type="pres">
      <dgm:prSet presAssocID="{1C834346-5F45-47B9-8CDE-56BC9330379E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181720BC-66E6-47C3-96D2-10DC9DB1B405}" type="pres">
      <dgm:prSet presAssocID="{1C834346-5F45-47B9-8CDE-56BC9330379E}" presName="connTx" presStyleLbl="parChTrans1D3" presStyleIdx="3" presStyleCnt="6"/>
      <dgm:spPr/>
      <dgm:t>
        <a:bodyPr/>
        <a:lstStyle/>
        <a:p>
          <a:endParaRPr lang="ru-RU"/>
        </a:p>
      </dgm:t>
    </dgm:pt>
    <dgm:pt modelId="{358FA21F-6841-44E0-A9E7-32FC2621B761}" type="pres">
      <dgm:prSet presAssocID="{A869CD90-2A35-48A5-AD42-E3FD288C8890}" presName="root2" presStyleCnt="0"/>
      <dgm:spPr/>
    </dgm:pt>
    <dgm:pt modelId="{DEE35BDE-6775-4EBA-AC5F-6A132821C4C3}" type="pres">
      <dgm:prSet presAssocID="{A869CD90-2A35-48A5-AD42-E3FD288C8890}" presName="LevelTwoTextNode" presStyleLbl="asst1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50E8DE-0508-4208-808C-AC39217552DB}" type="pres">
      <dgm:prSet presAssocID="{A869CD90-2A35-48A5-AD42-E3FD288C8890}" presName="level3hierChild" presStyleCnt="0"/>
      <dgm:spPr/>
    </dgm:pt>
    <dgm:pt modelId="{82BD30E2-2D3A-4134-9BFB-878215C370FB}" type="pres">
      <dgm:prSet presAssocID="{587DB716-4682-462A-BDAC-5327721DAD23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016D8CA-08D1-4FAD-8BFF-1127F077860D}" type="pres">
      <dgm:prSet presAssocID="{587DB716-4682-462A-BDAC-5327721DAD23}" presName="connTx" presStyleLbl="parChTrans1D2" presStyleIdx="1" presStyleCnt="2"/>
      <dgm:spPr/>
      <dgm:t>
        <a:bodyPr/>
        <a:lstStyle/>
        <a:p>
          <a:endParaRPr lang="ru-RU"/>
        </a:p>
      </dgm:t>
    </dgm:pt>
    <dgm:pt modelId="{C5FBC25C-76D6-4A3C-AFA0-C66FF9E8FA1D}" type="pres">
      <dgm:prSet presAssocID="{0D833658-6DAE-44B9-A2D5-DD43AE1713BD}" presName="root2" presStyleCnt="0"/>
      <dgm:spPr/>
    </dgm:pt>
    <dgm:pt modelId="{FA505B96-4843-400F-8E6D-EBF7D44CB9F9}" type="pres">
      <dgm:prSet presAssocID="{0D833658-6DAE-44B9-A2D5-DD43AE1713BD}" presName="LevelTwoTextNode" presStyleLbl="asst1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55EAC1-1893-48FA-9E31-141A0C4C2870}" type="pres">
      <dgm:prSet presAssocID="{0D833658-6DAE-44B9-A2D5-DD43AE1713BD}" presName="level3hierChild" presStyleCnt="0"/>
      <dgm:spPr/>
    </dgm:pt>
    <dgm:pt modelId="{F73D8E7E-3EF4-4C83-BF42-57CA0BF0D388}" type="pres">
      <dgm:prSet presAssocID="{5A42F5A1-3499-4CB4-AF71-BB1730CD3FA0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08EA88A8-81F0-4430-A77E-8ED5DA1D4D33}" type="pres">
      <dgm:prSet presAssocID="{5A42F5A1-3499-4CB4-AF71-BB1730CD3FA0}" presName="connTx" presStyleLbl="parChTrans1D3" presStyleIdx="4" presStyleCnt="6"/>
      <dgm:spPr/>
      <dgm:t>
        <a:bodyPr/>
        <a:lstStyle/>
        <a:p>
          <a:endParaRPr lang="ru-RU"/>
        </a:p>
      </dgm:t>
    </dgm:pt>
    <dgm:pt modelId="{36FE8B17-E81D-4C22-AA43-CF37BABD0586}" type="pres">
      <dgm:prSet presAssocID="{297031C1-8952-4312-ADBB-8602548FFE37}" presName="root2" presStyleCnt="0"/>
      <dgm:spPr/>
    </dgm:pt>
    <dgm:pt modelId="{39A4D468-CFD1-4863-876A-9682F5D7FA16}" type="pres">
      <dgm:prSet presAssocID="{297031C1-8952-4312-ADBB-8602548FFE37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9F22C2-2DAC-4B99-BAE7-6388EBCFC92C}" type="pres">
      <dgm:prSet presAssocID="{297031C1-8952-4312-ADBB-8602548FFE37}" presName="level3hierChild" presStyleCnt="0"/>
      <dgm:spPr/>
    </dgm:pt>
    <dgm:pt modelId="{7A5FE473-97D0-44E0-B03A-C6E89377BEED}" type="pres">
      <dgm:prSet presAssocID="{846F77E8-48DB-45D2-A274-42BF2638D00C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D5B16789-6F77-4AFD-9B6A-BD44E2C35795}" type="pres">
      <dgm:prSet presAssocID="{846F77E8-48DB-45D2-A274-42BF2638D00C}" presName="connTx" presStyleLbl="parChTrans1D3" presStyleIdx="5" presStyleCnt="6"/>
      <dgm:spPr/>
      <dgm:t>
        <a:bodyPr/>
        <a:lstStyle/>
        <a:p>
          <a:endParaRPr lang="ru-RU"/>
        </a:p>
      </dgm:t>
    </dgm:pt>
    <dgm:pt modelId="{3C9D63C1-E4AC-4432-BF56-8AB80B4A1557}" type="pres">
      <dgm:prSet presAssocID="{D4AC9F1D-F11A-4A12-B245-E4B4E5ED4442}" presName="root2" presStyleCnt="0"/>
      <dgm:spPr/>
    </dgm:pt>
    <dgm:pt modelId="{0112473B-656D-4DFC-BD81-5CEA4856AA28}" type="pres">
      <dgm:prSet presAssocID="{D4AC9F1D-F11A-4A12-B245-E4B4E5ED4442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F14504-E804-42ED-BC8F-8C06D64C50ED}" type="pres">
      <dgm:prSet presAssocID="{D4AC9F1D-F11A-4A12-B245-E4B4E5ED4442}" presName="level3hierChild" presStyleCnt="0"/>
      <dgm:spPr/>
    </dgm:pt>
  </dgm:ptLst>
  <dgm:cxnLst>
    <dgm:cxn modelId="{2EFEAE82-E42E-488C-AC9A-2314B3C15695}" type="presOf" srcId="{06C3E2AC-89F5-4740-8743-0F294AEFD5FF}" destId="{1C1B8B46-A90B-47CF-83E7-5E4792C4ADA6}" srcOrd="0" destOrd="0" presId="urn:microsoft.com/office/officeart/2005/8/layout/hierarchy2"/>
    <dgm:cxn modelId="{463D6398-1BD0-406B-9144-B1FB3EE3BFF1}" srcId="{A6524816-4626-47AA-B2FE-F02A1CAFA2AA}" destId="{0D833658-6DAE-44B9-A2D5-DD43AE1713BD}" srcOrd="1" destOrd="0" parTransId="{587DB716-4682-462A-BDAC-5327721DAD23}" sibTransId="{8828844F-FB33-456E-BAC5-FF59167AFE5F}"/>
    <dgm:cxn modelId="{1807E604-448C-4EE3-91F0-9DDBF65DE6A9}" type="presOf" srcId="{1F725BE9-E072-4D7C-A22D-64785879B93E}" destId="{1F477AD9-8D6F-4CFB-A73E-54AB2C2E15D6}" srcOrd="0" destOrd="0" presId="urn:microsoft.com/office/officeart/2005/8/layout/hierarchy2"/>
    <dgm:cxn modelId="{B296AE1E-774C-4651-A577-EB5BE2B3DF5E}" type="presOf" srcId="{297031C1-8952-4312-ADBB-8602548FFE37}" destId="{39A4D468-CFD1-4863-876A-9682F5D7FA16}" srcOrd="0" destOrd="0" presId="urn:microsoft.com/office/officeart/2005/8/layout/hierarchy2"/>
    <dgm:cxn modelId="{A36B2D16-0BAA-4F62-A935-2DA203577F4E}" type="presOf" srcId="{5A42F5A1-3499-4CB4-AF71-BB1730CD3FA0}" destId="{F73D8E7E-3EF4-4C83-BF42-57CA0BF0D388}" srcOrd="0" destOrd="0" presId="urn:microsoft.com/office/officeart/2005/8/layout/hierarchy2"/>
    <dgm:cxn modelId="{9B25C338-B3D0-4711-AF5F-4F7920F126A4}" type="presOf" srcId="{1C834346-5F45-47B9-8CDE-56BC9330379E}" destId="{1BFE6CAC-8977-441B-A636-5018F8857208}" srcOrd="0" destOrd="0" presId="urn:microsoft.com/office/officeart/2005/8/layout/hierarchy2"/>
    <dgm:cxn modelId="{6329957D-B356-43ED-938F-7CD89446DC31}" srcId="{AB9FE559-B779-42D3-97BC-34DC0BBB9B87}" destId="{A6524816-4626-47AA-B2FE-F02A1CAFA2AA}" srcOrd="0" destOrd="0" parTransId="{4D626BB7-34F9-40EE-9C84-C89A598B2A37}" sibTransId="{36735170-9DC7-49F9-A227-99821BE8C3A9}"/>
    <dgm:cxn modelId="{FB8BA4A8-CF6B-4A38-A520-7A777C43F695}" type="presOf" srcId="{05C2FC70-299E-4C1B-8111-DF09E903D9AA}" destId="{81E29BB0-61CA-4DF1-911D-B99CA26E1816}" srcOrd="1" destOrd="0" presId="urn:microsoft.com/office/officeart/2005/8/layout/hierarchy2"/>
    <dgm:cxn modelId="{82552779-CF74-4D3A-95D0-A540D457E034}" type="presOf" srcId="{0D833658-6DAE-44B9-A2D5-DD43AE1713BD}" destId="{FA505B96-4843-400F-8E6D-EBF7D44CB9F9}" srcOrd="0" destOrd="0" presId="urn:microsoft.com/office/officeart/2005/8/layout/hierarchy2"/>
    <dgm:cxn modelId="{D9064992-0283-4C0B-8E2C-59E3AEFFF454}" type="presOf" srcId="{1F4B37A9-C440-4C9F-AAF9-F10E57B91886}" destId="{EE87712C-8379-4338-A31E-079C105B6BA4}" srcOrd="1" destOrd="0" presId="urn:microsoft.com/office/officeart/2005/8/layout/hierarchy2"/>
    <dgm:cxn modelId="{8F19D78D-0E17-4A63-926F-42F857C1E61E}" type="presOf" srcId="{A869CD90-2A35-48A5-AD42-E3FD288C8890}" destId="{DEE35BDE-6775-4EBA-AC5F-6A132821C4C3}" srcOrd="0" destOrd="0" presId="urn:microsoft.com/office/officeart/2005/8/layout/hierarchy2"/>
    <dgm:cxn modelId="{520178C6-1FE7-46FD-AE2C-5C78BAA5C72C}" type="presOf" srcId="{846F77E8-48DB-45D2-A274-42BF2638D00C}" destId="{D5B16789-6F77-4AFD-9B6A-BD44E2C35795}" srcOrd="1" destOrd="0" presId="urn:microsoft.com/office/officeart/2005/8/layout/hierarchy2"/>
    <dgm:cxn modelId="{CAEEF8EF-DEA0-476D-A1B9-7D9F3E4E68E8}" type="presOf" srcId="{05C2FC70-299E-4C1B-8111-DF09E903D9AA}" destId="{36712A9F-31D8-4EDC-9344-B2325119D0A2}" srcOrd="0" destOrd="0" presId="urn:microsoft.com/office/officeart/2005/8/layout/hierarchy2"/>
    <dgm:cxn modelId="{DF8C8512-4C7E-45FA-8845-19EF1F30C8F2}" srcId="{A6524816-4626-47AA-B2FE-F02A1CAFA2AA}" destId="{1E0B6F0E-2E7C-44E8-9B1A-80D045129216}" srcOrd="0" destOrd="0" parTransId="{05C2FC70-299E-4C1B-8111-DF09E903D9AA}" sibTransId="{80F2CB6D-078D-4DD8-A97B-213D924E60A2}"/>
    <dgm:cxn modelId="{0004A88C-64EC-4C6A-854A-01397AAB9283}" type="presOf" srcId="{587DB716-4682-462A-BDAC-5327721DAD23}" destId="{2016D8CA-08D1-4FAD-8BFF-1127F077860D}" srcOrd="1" destOrd="0" presId="urn:microsoft.com/office/officeart/2005/8/layout/hierarchy2"/>
    <dgm:cxn modelId="{0245B19B-A1B6-4C25-801E-6F920218A6D9}" type="presOf" srcId="{5A42F5A1-3499-4CB4-AF71-BB1730CD3FA0}" destId="{08EA88A8-81F0-4430-A77E-8ED5DA1D4D33}" srcOrd="1" destOrd="0" presId="urn:microsoft.com/office/officeart/2005/8/layout/hierarchy2"/>
    <dgm:cxn modelId="{2BFA2E32-E966-4310-BE58-07FB5CD31414}" type="presOf" srcId="{56EB1603-D4DF-4A36-B40D-A963EE4C2C7B}" destId="{7AC61148-8666-4F16-886E-35964BE5A084}" srcOrd="1" destOrd="0" presId="urn:microsoft.com/office/officeart/2005/8/layout/hierarchy2"/>
    <dgm:cxn modelId="{46A840DE-30BE-4919-8259-9589B24A302B}" type="presOf" srcId="{1F4B37A9-C440-4C9F-AAF9-F10E57B91886}" destId="{9ACB0D0E-0BD5-4519-A2EE-AFF64058DA92}" srcOrd="0" destOrd="0" presId="urn:microsoft.com/office/officeart/2005/8/layout/hierarchy2"/>
    <dgm:cxn modelId="{23B979B4-B068-4D65-A714-D533C95C2741}" type="presOf" srcId="{587DB716-4682-462A-BDAC-5327721DAD23}" destId="{82BD30E2-2D3A-4134-9BFB-878215C370FB}" srcOrd="0" destOrd="0" presId="urn:microsoft.com/office/officeart/2005/8/layout/hierarchy2"/>
    <dgm:cxn modelId="{632BBCC1-58F8-44E5-84B4-3A4990D8EE04}" type="presOf" srcId="{846F77E8-48DB-45D2-A274-42BF2638D00C}" destId="{7A5FE473-97D0-44E0-B03A-C6E89377BEED}" srcOrd="0" destOrd="0" presId="urn:microsoft.com/office/officeart/2005/8/layout/hierarchy2"/>
    <dgm:cxn modelId="{823B36F7-ED49-4FA4-8967-2CBAD6F08B43}" type="presOf" srcId="{AB9FE559-B779-42D3-97BC-34DC0BBB9B87}" destId="{FDAEC24F-5878-4E8D-A7B1-D2A49B30FCF3}" srcOrd="0" destOrd="0" presId="urn:microsoft.com/office/officeart/2005/8/layout/hierarchy2"/>
    <dgm:cxn modelId="{4B729339-E03C-4F30-B70F-59ABA53B1D1A}" srcId="{1E0B6F0E-2E7C-44E8-9B1A-80D045129216}" destId="{36E328B7-BD2A-461C-AB41-DAA7DB8BC11A}" srcOrd="1" destOrd="0" parTransId="{06C3E2AC-89F5-4740-8743-0F294AEFD5FF}" sibTransId="{1E6DBE40-D984-43C8-8967-B65FD3C61E95}"/>
    <dgm:cxn modelId="{2914CAF0-33CC-4275-8DB8-CFC49BA0ADF6}" type="presOf" srcId="{1C834346-5F45-47B9-8CDE-56BC9330379E}" destId="{181720BC-66E6-47C3-96D2-10DC9DB1B405}" srcOrd="1" destOrd="0" presId="urn:microsoft.com/office/officeart/2005/8/layout/hierarchy2"/>
    <dgm:cxn modelId="{1C99673E-F38A-4922-A901-CF06E928B1E1}" type="presOf" srcId="{06C3E2AC-89F5-4740-8743-0F294AEFD5FF}" destId="{AC6A4968-ECD5-41EA-8584-993CE7360F6E}" srcOrd="1" destOrd="0" presId="urn:microsoft.com/office/officeart/2005/8/layout/hierarchy2"/>
    <dgm:cxn modelId="{88BE4F80-6A6F-4798-880A-0EB0A0C75698}" type="presOf" srcId="{0B09CD5B-CCEB-400B-A119-0897AAE2B521}" destId="{325B45B7-BA63-4622-9827-D99F360318A6}" srcOrd="0" destOrd="0" presId="urn:microsoft.com/office/officeart/2005/8/layout/hierarchy2"/>
    <dgm:cxn modelId="{26608CF9-EE88-4029-A010-D094086AAB2E}" type="presOf" srcId="{36E328B7-BD2A-461C-AB41-DAA7DB8BC11A}" destId="{F08FB89E-2F63-4AAA-A049-11E1D34AE9A5}" srcOrd="0" destOrd="0" presId="urn:microsoft.com/office/officeart/2005/8/layout/hierarchy2"/>
    <dgm:cxn modelId="{441FE646-C233-4153-A6BF-90130E9A2FD1}" type="presOf" srcId="{1E0B6F0E-2E7C-44E8-9B1A-80D045129216}" destId="{4D00A6BB-B981-42B3-B17A-B54789F371B1}" srcOrd="0" destOrd="0" presId="urn:microsoft.com/office/officeart/2005/8/layout/hierarchy2"/>
    <dgm:cxn modelId="{7438042A-C0A6-4942-AE2A-C6F051469CDC}" srcId="{1E0B6F0E-2E7C-44E8-9B1A-80D045129216}" destId="{0B09CD5B-CCEB-400B-A119-0897AAE2B521}" srcOrd="2" destOrd="0" parTransId="{1F4B37A9-C440-4C9F-AAF9-F10E57B91886}" sibTransId="{60AE33FB-EF03-4785-9611-B89B7A73123B}"/>
    <dgm:cxn modelId="{DC146FDB-D01D-4872-B1B9-B4C4948F2A38}" srcId="{1E0B6F0E-2E7C-44E8-9B1A-80D045129216}" destId="{A869CD90-2A35-48A5-AD42-E3FD288C8890}" srcOrd="3" destOrd="0" parTransId="{1C834346-5F45-47B9-8CDE-56BC9330379E}" sibTransId="{23A63064-4228-48E3-B947-496523202076}"/>
    <dgm:cxn modelId="{3389932A-2B6E-452E-8416-B05B6D260154}" srcId="{1E0B6F0E-2E7C-44E8-9B1A-80D045129216}" destId="{1F725BE9-E072-4D7C-A22D-64785879B93E}" srcOrd="0" destOrd="0" parTransId="{56EB1603-D4DF-4A36-B40D-A963EE4C2C7B}" sibTransId="{30B076A8-BB1B-454E-BD81-C36DB6B8FA2E}"/>
    <dgm:cxn modelId="{2CC18ACA-1401-418D-82A9-D78E1099E936}" type="presOf" srcId="{A6524816-4626-47AA-B2FE-F02A1CAFA2AA}" destId="{9E691309-39B6-44D1-B8D8-5AE5BD586D1F}" srcOrd="0" destOrd="0" presId="urn:microsoft.com/office/officeart/2005/8/layout/hierarchy2"/>
    <dgm:cxn modelId="{443C314E-93D3-4C89-92CD-C6DBDF8DA1AC}" type="presOf" srcId="{56EB1603-D4DF-4A36-B40D-A963EE4C2C7B}" destId="{D417C758-A358-4F07-A805-D80EF4865825}" srcOrd="0" destOrd="0" presId="urn:microsoft.com/office/officeart/2005/8/layout/hierarchy2"/>
    <dgm:cxn modelId="{5521150C-A8D2-4639-8151-418BC96D7D9C}" srcId="{0D833658-6DAE-44B9-A2D5-DD43AE1713BD}" destId="{D4AC9F1D-F11A-4A12-B245-E4B4E5ED4442}" srcOrd="1" destOrd="0" parTransId="{846F77E8-48DB-45D2-A274-42BF2638D00C}" sibTransId="{339EFF9A-F2B9-4725-A3BB-09A04CFD4EB2}"/>
    <dgm:cxn modelId="{EC386896-E0F8-412C-84FD-E3BC4DB45367}" srcId="{0D833658-6DAE-44B9-A2D5-DD43AE1713BD}" destId="{297031C1-8952-4312-ADBB-8602548FFE37}" srcOrd="0" destOrd="0" parTransId="{5A42F5A1-3499-4CB4-AF71-BB1730CD3FA0}" sibTransId="{4C643029-2954-47D3-81A0-6641004F1D1A}"/>
    <dgm:cxn modelId="{F2A18E9F-340A-44EA-B79E-C7A5601CD673}" type="presOf" srcId="{D4AC9F1D-F11A-4A12-B245-E4B4E5ED4442}" destId="{0112473B-656D-4DFC-BD81-5CEA4856AA28}" srcOrd="0" destOrd="0" presId="urn:microsoft.com/office/officeart/2005/8/layout/hierarchy2"/>
    <dgm:cxn modelId="{86CFFBC8-32A6-41F1-96F6-CE34A1BC6006}" type="presParOf" srcId="{FDAEC24F-5878-4E8D-A7B1-D2A49B30FCF3}" destId="{703FC13F-6EEC-459C-B27D-622060C52A63}" srcOrd="0" destOrd="0" presId="urn:microsoft.com/office/officeart/2005/8/layout/hierarchy2"/>
    <dgm:cxn modelId="{A5B0DB75-B94D-45A4-9EC1-432F57B5E86F}" type="presParOf" srcId="{703FC13F-6EEC-459C-B27D-622060C52A63}" destId="{9E691309-39B6-44D1-B8D8-5AE5BD586D1F}" srcOrd="0" destOrd="0" presId="urn:microsoft.com/office/officeart/2005/8/layout/hierarchy2"/>
    <dgm:cxn modelId="{7D89030C-EE48-4BDD-B1AD-06E81E5B484D}" type="presParOf" srcId="{703FC13F-6EEC-459C-B27D-622060C52A63}" destId="{00E32B78-FE57-4C2A-9065-C1209E754796}" srcOrd="1" destOrd="0" presId="urn:microsoft.com/office/officeart/2005/8/layout/hierarchy2"/>
    <dgm:cxn modelId="{C4A7D213-8B6E-4E4A-A6EE-1A6B434C1EBB}" type="presParOf" srcId="{00E32B78-FE57-4C2A-9065-C1209E754796}" destId="{36712A9F-31D8-4EDC-9344-B2325119D0A2}" srcOrd="0" destOrd="0" presId="urn:microsoft.com/office/officeart/2005/8/layout/hierarchy2"/>
    <dgm:cxn modelId="{0B5364AB-0CFD-491B-96B3-7FF493A19C2C}" type="presParOf" srcId="{36712A9F-31D8-4EDC-9344-B2325119D0A2}" destId="{81E29BB0-61CA-4DF1-911D-B99CA26E1816}" srcOrd="0" destOrd="0" presId="urn:microsoft.com/office/officeart/2005/8/layout/hierarchy2"/>
    <dgm:cxn modelId="{90E2AEF6-1602-4A15-A56D-53EE4E38E95D}" type="presParOf" srcId="{00E32B78-FE57-4C2A-9065-C1209E754796}" destId="{4CF7C89A-0BD8-4A4D-9E84-4F88CFFDFA67}" srcOrd="1" destOrd="0" presId="urn:microsoft.com/office/officeart/2005/8/layout/hierarchy2"/>
    <dgm:cxn modelId="{3F072C1F-D74C-4C53-9967-814635782A75}" type="presParOf" srcId="{4CF7C89A-0BD8-4A4D-9E84-4F88CFFDFA67}" destId="{4D00A6BB-B981-42B3-B17A-B54789F371B1}" srcOrd="0" destOrd="0" presId="urn:microsoft.com/office/officeart/2005/8/layout/hierarchy2"/>
    <dgm:cxn modelId="{2909B750-5CA0-488E-8BD4-F8D08836AAE9}" type="presParOf" srcId="{4CF7C89A-0BD8-4A4D-9E84-4F88CFFDFA67}" destId="{0F75A547-B3C4-41CB-9D80-95A250BEDCE8}" srcOrd="1" destOrd="0" presId="urn:microsoft.com/office/officeart/2005/8/layout/hierarchy2"/>
    <dgm:cxn modelId="{8E6AA2EA-482C-4FE3-B830-0F3F37534334}" type="presParOf" srcId="{0F75A547-B3C4-41CB-9D80-95A250BEDCE8}" destId="{D417C758-A358-4F07-A805-D80EF4865825}" srcOrd="0" destOrd="0" presId="urn:microsoft.com/office/officeart/2005/8/layout/hierarchy2"/>
    <dgm:cxn modelId="{7DA6D947-D0A7-45D0-9FFE-2103F095FE18}" type="presParOf" srcId="{D417C758-A358-4F07-A805-D80EF4865825}" destId="{7AC61148-8666-4F16-886E-35964BE5A084}" srcOrd="0" destOrd="0" presId="urn:microsoft.com/office/officeart/2005/8/layout/hierarchy2"/>
    <dgm:cxn modelId="{481D4E81-A605-4ADD-A9A9-46A73C7B0D8A}" type="presParOf" srcId="{0F75A547-B3C4-41CB-9D80-95A250BEDCE8}" destId="{AE070633-A6FE-415A-954B-B49FC184311F}" srcOrd="1" destOrd="0" presId="urn:microsoft.com/office/officeart/2005/8/layout/hierarchy2"/>
    <dgm:cxn modelId="{509D2A01-BAC8-457B-B580-A1EBB41FB4AC}" type="presParOf" srcId="{AE070633-A6FE-415A-954B-B49FC184311F}" destId="{1F477AD9-8D6F-4CFB-A73E-54AB2C2E15D6}" srcOrd="0" destOrd="0" presId="urn:microsoft.com/office/officeart/2005/8/layout/hierarchy2"/>
    <dgm:cxn modelId="{7FA8D8A7-4D9B-42C4-8771-2747A7FDAEF5}" type="presParOf" srcId="{AE070633-A6FE-415A-954B-B49FC184311F}" destId="{1E1B7EDF-E887-4094-82B7-0D4B4DB12D45}" srcOrd="1" destOrd="0" presId="urn:microsoft.com/office/officeart/2005/8/layout/hierarchy2"/>
    <dgm:cxn modelId="{1066EFA6-0FF0-4205-B1DB-753D9834296C}" type="presParOf" srcId="{0F75A547-B3C4-41CB-9D80-95A250BEDCE8}" destId="{1C1B8B46-A90B-47CF-83E7-5E4792C4ADA6}" srcOrd="2" destOrd="0" presId="urn:microsoft.com/office/officeart/2005/8/layout/hierarchy2"/>
    <dgm:cxn modelId="{987BA01E-A7E5-4539-9929-044C8B844304}" type="presParOf" srcId="{1C1B8B46-A90B-47CF-83E7-5E4792C4ADA6}" destId="{AC6A4968-ECD5-41EA-8584-993CE7360F6E}" srcOrd="0" destOrd="0" presId="urn:microsoft.com/office/officeart/2005/8/layout/hierarchy2"/>
    <dgm:cxn modelId="{8FA1EDA8-931B-4595-9A38-618FF7599AC6}" type="presParOf" srcId="{0F75A547-B3C4-41CB-9D80-95A250BEDCE8}" destId="{26F239DA-0AA9-4946-A064-2673C1759A56}" srcOrd="3" destOrd="0" presId="urn:microsoft.com/office/officeart/2005/8/layout/hierarchy2"/>
    <dgm:cxn modelId="{A8C6721B-109E-4015-9E62-DDF3D30C8B4F}" type="presParOf" srcId="{26F239DA-0AA9-4946-A064-2673C1759A56}" destId="{F08FB89E-2F63-4AAA-A049-11E1D34AE9A5}" srcOrd="0" destOrd="0" presId="urn:microsoft.com/office/officeart/2005/8/layout/hierarchy2"/>
    <dgm:cxn modelId="{4A7EB227-210D-4EBA-A96D-7F6C4DA7BE81}" type="presParOf" srcId="{26F239DA-0AA9-4946-A064-2673C1759A56}" destId="{CF46E9D6-BCE8-4812-8ED7-9EA593489B8B}" srcOrd="1" destOrd="0" presId="urn:microsoft.com/office/officeart/2005/8/layout/hierarchy2"/>
    <dgm:cxn modelId="{FD784D24-3D85-4CF3-86C1-055CBC9B8388}" type="presParOf" srcId="{0F75A547-B3C4-41CB-9D80-95A250BEDCE8}" destId="{9ACB0D0E-0BD5-4519-A2EE-AFF64058DA92}" srcOrd="4" destOrd="0" presId="urn:microsoft.com/office/officeart/2005/8/layout/hierarchy2"/>
    <dgm:cxn modelId="{434AF0EF-D241-4503-A1E0-217E987C9C1C}" type="presParOf" srcId="{9ACB0D0E-0BD5-4519-A2EE-AFF64058DA92}" destId="{EE87712C-8379-4338-A31E-079C105B6BA4}" srcOrd="0" destOrd="0" presId="urn:microsoft.com/office/officeart/2005/8/layout/hierarchy2"/>
    <dgm:cxn modelId="{2DCF7E18-EA21-47C6-9C74-0E7A58D51C73}" type="presParOf" srcId="{0F75A547-B3C4-41CB-9D80-95A250BEDCE8}" destId="{415688C7-69A4-45A0-B16A-A3FDEC46633C}" srcOrd="5" destOrd="0" presId="urn:microsoft.com/office/officeart/2005/8/layout/hierarchy2"/>
    <dgm:cxn modelId="{B8AF6948-B698-4AFC-86EE-6381563C726A}" type="presParOf" srcId="{415688C7-69A4-45A0-B16A-A3FDEC46633C}" destId="{325B45B7-BA63-4622-9827-D99F360318A6}" srcOrd="0" destOrd="0" presId="urn:microsoft.com/office/officeart/2005/8/layout/hierarchy2"/>
    <dgm:cxn modelId="{1AABE7F0-FE26-41BC-A41E-5577A02E334A}" type="presParOf" srcId="{415688C7-69A4-45A0-B16A-A3FDEC46633C}" destId="{12381BAB-6743-4DBE-A54E-0047ACDBD79C}" srcOrd="1" destOrd="0" presId="urn:microsoft.com/office/officeart/2005/8/layout/hierarchy2"/>
    <dgm:cxn modelId="{605D344A-9B7C-48E5-91A2-50790FA3B814}" type="presParOf" srcId="{0F75A547-B3C4-41CB-9D80-95A250BEDCE8}" destId="{1BFE6CAC-8977-441B-A636-5018F8857208}" srcOrd="6" destOrd="0" presId="urn:microsoft.com/office/officeart/2005/8/layout/hierarchy2"/>
    <dgm:cxn modelId="{25CABE5B-E70E-4D59-B40A-370C0F94A500}" type="presParOf" srcId="{1BFE6CAC-8977-441B-A636-5018F8857208}" destId="{181720BC-66E6-47C3-96D2-10DC9DB1B405}" srcOrd="0" destOrd="0" presId="urn:microsoft.com/office/officeart/2005/8/layout/hierarchy2"/>
    <dgm:cxn modelId="{31008F8F-1BB3-4DC9-A13E-84F8720EC4E0}" type="presParOf" srcId="{0F75A547-B3C4-41CB-9D80-95A250BEDCE8}" destId="{358FA21F-6841-44E0-A9E7-32FC2621B761}" srcOrd="7" destOrd="0" presId="urn:microsoft.com/office/officeart/2005/8/layout/hierarchy2"/>
    <dgm:cxn modelId="{DC9D4746-57E2-4376-A743-815650EA8C5E}" type="presParOf" srcId="{358FA21F-6841-44E0-A9E7-32FC2621B761}" destId="{DEE35BDE-6775-4EBA-AC5F-6A132821C4C3}" srcOrd="0" destOrd="0" presId="urn:microsoft.com/office/officeart/2005/8/layout/hierarchy2"/>
    <dgm:cxn modelId="{2500C4DD-25F7-4BDF-85D8-510568020220}" type="presParOf" srcId="{358FA21F-6841-44E0-A9E7-32FC2621B761}" destId="{B350E8DE-0508-4208-808C-AC39217552DB}" srcOrd="1" destOrd="0" presId="urn:microsoft.com/office/officeart/2005/8/layout/hierarchy2"/>
    <dgm:cxn modelId="{DD316481-6126-4279-BAC7-D90BE593150B}" type="presParOf" srcId="{00E32B78-FE57-4C2A-9065-C1209E754796}" destId="{82BD30E2-2D3A-4134-9BFB-878215C370FB}" srcOrd="2" destOrd="0" presId="urn:microsoft.com/office/officeart/2005/8/layout/hierarchy2"/>
    <dgm:cxn modelId="{2B25757A-14B6-4632-84BE-804D2C842447}" type="presParOf" srcId="{82BD30E2-2D3A-4134-9BFB-878215C370FB}" destId="{2016D8CA-08D1-4FAD-8BFF-1127F077860D}" srcOrd="0" destOrd="0" presId="urn:microsoft.com/office/officeart/2005/8/layout/hierarchy2"/>
    <dgm:cxn modelId="{8E3F7430-D69B-43E1-A71A-B2A9AD6E5B63}" type="presParOf" srcId="{00E32B78-FE57-4C2A-9065-C1209E754796}" destId="{C5FBC25C-76D6-4A3C-AFA0-C66FF9E8FA1D}" srcOrd="3" destOrd="0" presId="urn:microsoft.com/office/officeart/2005/8/layout/hierarchy2"/>
    <dgm:cxn modelId="{FADE241B-0B9B-4BBE-8EE1-D5EBAEF9A335}" type="presParOf" srcId="{C5FBC25C-76D6-4A3C-AFA0-C66FF9E8FA1D}" destId="{FA505B96-4843-400F-8E6D-EBF7D44CB9F9}" srcOrd="0" destOrd="0" presId="urn:microsoft.com/office/officeart/2005/8/layout/hierarchy2"/>
    <dgm:cxn modelId="{D09A27BC-1B1E-46CF-88C0-54D431ED140D}" type="presParOf" srcId="{C5FBC25C-76D6-4A3C-AFA0-C66FF9E8FA1D}" destId="{6855EAC1-1893-48FA-9E31-141A0C4C2870}" srcOrd="1" destOrd="0" presId="urn:microsoft.com/office/officeart/2005/8/layout/hierarchy2"/>
    <dgm:cxn modelId="{BF656071-AA1A-45BD-BEE3-3E5EE44CC134}" type="presParOf" srcId="{6855EAC1-1893-48FA-9E31-141A0C4C2870}" destId="{F73D8E7E-3EF4-4C83-BF42-57CA0BF0D388}" srcOrd="0" destOrd="0" presId="urn:microsoft.com/office/officeart/2005/8/layout/hierarchy2"/>
    <dgm:cxn modelId="{C75E9C81-6C1B-45A7-B7FB-36681C5C2149}" type="presParOf" srcId="{F73D8E7E-3EF4-4C83-BF42-57CA0BF0D388}" destId="{08EA88A8-81F0-4430-A77E-8ED5DA1D4D33}" srcOrd="0" destOrd="0" presId="urn:microsoft.com/office/officeart/2005/8/layout/hierarchy2"/>
    <dgm:cxn modelId="{C229FE79-0104-4F5F-9AA2-6EA28059461C}" type="presParOf" srcId="{6855EAC1-1893-48FA-9E31-141A0C4C2870}" destId="{36FE8B17-E81D-4C22-AA43-CF37BABD0586}" srcOrd="1" destOrd="0" presId="urn:microsoft.com/office/officeart/2005/8/layout/hierarchy2"/>
    <dgm:cxn modelId="{DDEE15EA-83C1-45C7-83EE-54CF85CD8D53}" type="presParOf" srcId="{36FE8B17-E81D-4C22-AA43-CF37BABD0586}" destId="{39A4D468-CFD1-4863-876A-9682F5D7FA16}" srcOrd="0" destOrd="0" presId="urn:microsoft.com/office/officeart/2005/8/layout/hierarchy2"/>
    <dgm:cxn modelId="{FF9CBC98-3C97-429A-84BD-EED9BBECA7BC}" type="presParOf" srcId="{36FE8B17-E81D-4C22-AA43-CF37BABD0586}" destId="{089F22C2-2DAC-4B99-BAE7-6388EBCFC92C}" srcOrd="1" destOrd="0" presId="urn:microsoft.com/office/officeart/2005/8/layout/hierarchy2"/>
    <dgm:cxn modelId="{9B929243-600D-4D33-81F1-AA85B3EDB769}" type="presParOf" srcId="{6855EAC1-1893-48FA-9E31-141A0C4C2870}" destId="{7A5FE473-97D0-44E0-B03A-C6E89377BEED}" srcOrd="2" destOrd="0" presId="urn:microsoft.com/office/officeart/2005/8/layout/hierarchy2"/>
    <dgm:cxn modelId="{8897506F-250D-4E1F-94CE-38AAD07D9316}" type="presParOf" srcId="{7A5FE473-97D0-44E0-B03A-C6E89377BEED}" destId="{D5B16789-6F77-4AFD-9B6A-BD44E2C35795}" srcOrd="0" destOrd="0" presId="urn:microsoft.com/office/officeart/2005/8/layout/hierarchy2"/>
    <dgm:cxn modelId="{F2BAD71D-E450-4B3B-B4E7-FB8EF3E80CD2}" type="presParOf" srcId="{6855EAC1-1893-48FA-9E31-141A0C4C2870}" destId="{3C9D63C1-E4AC-4432-BF56-8AB80B4A1557}" srcOrd="3" destOrd="0" presId="urn:microsoft.com/office/officeart/2005/8/layout/hierarchy2"/>
    <dgm:cxn modelId="{472EF1E2-9C18-4575-B8EB-F37C1020B5F0}" type="presParOf" srcId="{3C9D63C1-E4AC-4432-BF56-8AB80B4A1557}" destId="{0112473B-656D-4DFC-BD81-5CEA4856AA28}" srcOrd="0" destOrd="0" presId="urn:microsoft.com/office/officeart/2005/8/layout/hierarchy2"/>
    <dgm:cxn modelId="{43F464F0-188A-4009-B3CE-7095FE024413}" type="presParOf" srcId="{3C9D63C1-E4AC-4432-BF56-8AB80B4A1557}" destId="{05F14504-E804-42ED-BC8F-8C06D64C50E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D32CF0-0478-4F45-82D6-BF271E74B201}">
      <dsp:nvSpPr>
        <dsp:cNvPr id="0" name=""/>
        <dsp:cNvSpPr/>
      </dsp:nvSpPr>
      <dsp:spPr>
        <a:xfrm>
          <a:off x="629600" y="1427"/>
          <a:ext cx="1120315" cy="560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Основные</a:t>
          </a:r>
          <a:endParaRPr lang="ru-RU" sz="1200" kern="1200" dirty="0"/>
        </a:p>
      </dsp:txBody>
      <dsp:txXfrm>
        <a:off x="629600" y="1427"/>
        <a:ext cx="1120315" cy="560157"/>
      </dsp:txXfrm>
    </dsp:sp>
    <dsp:sp modelId="{3A7873E1-4A8F-4E6B-928B-60FFDB76636D}">
      <dsp:nvSpPr>
        <dsp:cNvPr id="0" name=""/>
        <dsp:cNvSpPr/>
      </dsp:nvSpPr>
      <dsp:spPr>
        <a:xfrm>
          <a:off x="741632" y="561585"/>
          <a:ext cx="112031" cy="420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118"/>
              </a:lnTo>
              <a:lnTo>
                <a:pt x="112031" y="4201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8BBFF-2C8B-4CAA-AB5C-17E61009834F}">
      <dsp:nvSpPr>
        <dsp:cNvPr id="0" name=""/>
        <dsp:cNvSpPr/>
      </dsp:nvSpPr>
      <dsp:spPr>
        <a:xfrm>
          <a:off x="853663" y="701625"/>
          <a:ext cx="896252" cy="560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Системный блок</a:t>
          </a:r>
          <a:endParaRPr lang="ru-RU" sz="1300" kern="1200" dirty="0"/>
        </a:p>
      </dsp:txBody>
      <dsp:txXfrm>
        <a:off x="853663" y="701625"/>
        <a:ext cx="896252" cy="560157"/>
      </dsp:txXfrm>
    </dsp:sp>
    <dsp:sp modelId="{00D890A2-0CB3-482A-95F6-7DA8EC39C004}">
      <dsp:nvSpPr>
        <dsp:cNvPr id="0" name=""/>
        <dsp:cNvSpPr/>
      </dsp:nvSpPr>
      <dsp:spPr>
        <a:xfrm>
          <a:off x="741632" y="561585"/>
          <a:ext cx="112031" cy="1120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0315"/>
              </a:lnTo>
              <a:lnTo>
                <a:pt x="112031" y="1120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2F9E5-73A6-4249-ABE6-97F49413B37B}">
      <dsp:nvSpPr>
        <dsp:cNvPr id="0" name=""/>
        <dsp:cNvSpPr/>
      </dsp:nvSpPr>
      <dsp:spPr>
        <a:xfrm>
          <a:off x="853663" y="1401822"/>
          <a:ext cx="896252" cy="560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Монитор </a:t>
          </a:r>
          <a:endParaRPr lang="ru-RU" sz="1300" kern="1200" dirty="0"/>
        </a:p>
      </dsp:txBody>
      <dsp:txXfrm>
        <a:off x="853663" y="1401822"/>
        <a:ext cx="896252" cy="560157"/>
      </dsp:txXfrm>
    </dsp:sp>
    <dsp:sp modelId="{2E6E6512-57F6-4E46-9FE7-7077C617D945}">
      <dsp:nvSpPr>
        <dsp:cNvPr id="0" name=""/>
        <dsp:cNvSpPr/>
      </dsp:nvSpPr>
      <dsp:spPr>
        <a:xfrm>
          <a:off x="741632" y="561585"/>
          <a:ext cx="112031" cy="1820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513"/>
              </a:lnTo>
              <a:lnTo>
                <a:pt x="112031" y="18205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37B30-B875-4F25-B452-4CD3A07A168B}">
      <dsp:nvSpPr>
        <dsp:cNvPr id="0" name=""/>
        <dsp:cNvSpPr/>
      </dsp:nvSpPr>
      <dsp:spPr>
        <a:xfrm>
          <a:off x="853663" y="2102019"/>
          <a:ext cx="896252" cy="560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Мышь</a:t>
          </a:r>
          <a:endParaRPr lang="ru-RU" sz="1300" kern="1200" dirty="0"/>
        </a:p>
      </dsp:txBody>
      <dsp:txXfrm>
        <a:off x="853663" y="2102019"/>
        <a:ext cx="896252" cy="560157"/>
      </dsp:txXfrm>
    </dsp:sp>
    <dsp:sp modelId="{28578DA5-E16B-4011-8569-0901F2CA091B}">
      <dsp:nvSpPr>
        <dsp:cNvPr id="0" name=""/>
        <dsp:cNvSpPr/>
      </dsp:nvSpPr>
      <dsp:spPr>
        <a:xfrm>
          <a:off x="741632" y="561585"/>
          <a:ext cx="112031" cy="2520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0710"/>
              </a:lnTo>
              <a:lnTo>
                <a:pt x="112031" y="2520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75DCD-DF63-4A72-936B-2AC7B593285B}">
      <dsp:nvSpPr>
        <dsp:cNvPr id="0" name=""/>
        <dsp:cNvSpPr/>
      </dsp:nvSpPr>
      <dsp:spPr>
        <a:xfrm>
          <a:off x="853663" y="2802217"/>
          <a:ext cx="896252" cy="560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Клавиатура</a:t>
          </a:r>
          <a:endParaRPr lang="ru-RU" sz="1300" kern="1200" dirty="0"/>
        </a:p>
      </dsp:txBody>
      <dsp:txXfrm>
        <a:off x="853663" y="2802217"/>
        <a:ext cx="896252" cy="560157"/>
      </dsp:txXfrm>
    </dsp:sp>
    <dsp:sp modelId="{99DCA061-48A0-4C26-90B8-181041E3D4C8}">
      <dsp:nvSpPr>
        <dsp:cNvPr id="0" name=""/>
        <dsp:cNvSpPr/>
      </dsp:nvSpPr>
      <dsp:spPr>
        <a:xfrm>
          <a:off x="2029995" y="1427"/>
          <a:ext cx="1120315" cy="560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Периферийные </a:t>
          </a:r>
          <a:endParaRPr lang="ru-RU" sz="1200" kern="1200" dirty="0"/>
        </a:p>
      </dsp:txBody>
      <dsp:txXfrm>
        <a:off x="2029995" y="1427"/>
        <a:ext cx="1120315" cy="560157"/>
      </dsp:txXfrm>
    </dsp:sp>
    <dsp:sp modelId="{63572DEA-CF48-4C8F-9199-21079E5E4C67}">
      <dsp:nvSpPr>
        <dsp:cNvPr id="0" name=""/>
        <dsp:cNvSpPr/>
      </dsp:nvSpPr>
      <dsp:spPr>
        <a:xfrm>
          <a:off x="2142027" y="561585"/>
          <a:ext cx="112031" cy="420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118"/>
              </a:lnTo>
              <a:lnTo>
                <a:pt x="112031" y="4201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72DD1-894E-497B-A57D-D6AF33887BE7}">
      <dsp:nvSpPr>
        <dsp:cNvPr id="0" name=""/>
        <dsp:cNvSpPr/>
      </dsp:nvSpPr>
      <dsp:spPr>
        <a:xfrm>
          <a:off x="2254058" y="701625"/>
          <a:ext cx="896252" cy="560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Принтер</a:t>
          </a:r>
          <a:endParaRPr lang="ru-RU" sz="1300" kern="1200" dirty="0"/>
        </a:p>
      </dsp:txBody>
      <dsp:txXfrm>
        <a:off x="2254058" y="701625"/>
        <a:ext cx="896252" cy="560157"/>
      </dsp:txXfrm>
    </dsp:sp>
    <dsp:sp modelId="{923E5543-711A-4B64-92A3-1B8307053756}">
      <dsp:nvSpPr>
        <dsp:cNvPr id="0" name=""/>
        <dsp:cNvSpPr/>
      </dsp:nvSpPr>
      <dsp:spPr>
        <a:xfrm>
          <a:off x="2142027" y="561585"/>
          <a:ext cx="112031" cy="1120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0315"/>
              </a:lnTo>
              <a:lnTo>
                <a:pt x="112031" y="1120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60747-2557-4179-BCD5-978C312F753B}">
      <dsp:nvSpPr>
        <dsp:cNvPr id="0" name=""/>
        <dsp:cNvSpPr/>
      </dsp:nvSpPr>
      <dsp:spPr>
        <a:xfrm>
          <a:off x="2254058" y="1401822"/>
          <a:ext cx="896252" cy="560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Сканер</a:t>
          </a:r>
          <a:endParaRPr lang="ru-RU" sz="1300" kern="1200" dirty="0"/>
        </a:p>
      </dsp:txBody>
      <dsp:txXfrm>
        <a:off x="2254058" y="1401822"/>
        <a:ext cx="896252" cy="560157"/>
      </dsp:txXfrm>
    </dsp:sp>
    <dsp:sp modelId="{EB709012-F3EF-41C2-B580-5B27AD5013B2}">
      <dsp:nvSpPr>
        <dsp:cNvPr id="0" name=""/>
        <dsp:cNvSpPr/>
      </dsp:nvSpPr>
      <dsp:spPr>
        <a:xfrm>
          <a:off x="2142027" y="561585"/>
          <a:ext cx="112031" cy="1820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513"/>
              </a:lnTo>
              <a:lnTo>
                <a:pt x="112031" y="18205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228FC-6F1B-433E-B2FC-19F66DC16F9C}">
      <dsp:nvSpPr>
        <dsp:cNvPr id="0" name=""/>
        <dsp:cNvSpPr/>
      </dsp:nvSpPr>
      <dsp:spPr>
        <a:xfrm>
          <a:off x="2254058" y="2102019"/>
          <a:ext cx="896252" cy="560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Колонки </a:t>
          </a:r>
          <a:endParaRPr lang="ru-RU" sz="1300" kern="1200" dirty="0"/>
        </a:p>
      </dsp:txBody>
      <dsp:txXfrm>
        <a:off x="2254058" y="2102019"/>
        <a:ext cx="896252" cy="560157"/>
      </dsp:txXfrm>
    </dsp:sp>
    <dsp:sp modelId="{3D78EE0E-FE39-431F-A651-C7E1DE7F12B5}">
      <dsp:nvSpPr>
        <dsp:cNvPr id="0" name=""/>
        <dsp:cNvSpPr/>
      </dsp:nvSpPr>
      <dsp:spPr>
        <a:xfrm>
          <a:off x="2142027" y="561585"/>
          <a:ext cx="112031" cy="2520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0710"/>
              </a:lnTo>
              <a:lnTo>
                <a:pt x="112031" y="2520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470DF-FBE1-424F-B13E-93639A4618A9}">
      <dsp:nvSpPr>
        <dsp:cNvPr id="0" name=""/>
        <dsp:cNvSpPr/>
      </dsp:nvSpPr>
      <dsp:spPr>
        <a:xfrm>
          <a:off x="2254058" y="2802217"/>
          <a:ext cx="896252" cy="560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Микрофон </a:t>
          </a:r>
          <a:endParaRPr lang="ru-RU" sz="1300" kern="1200" dirty="0"/>
        </a:p>
      </dsp:txBody>
      <dsp:txXfrm>
        <a:off x="2254058" y="2802217"/>
        <a:ext cx="896252" cy="560157"/>
      </dsp:txXfrm>
    </dsp:sp>
    <dsp:sp modelId="{841DDB1E-EDE6-4F51-8F56-B57B36857305}">
      <dsp:nvSpPr>
        <dsp:cNvPr id="0" name=""/>
        <dsp:cNvSpPr/>
      </dsp:nvSpPr>
      <dsp:spPr>
        <a:xfrm>
          <a:off x="2142027" y="561585"/>
          <a:ext cx="112031" cy="3220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0907"/>
              </a:lnTo>
              <a:lnTo>
                <a:pt x="112031" y="3220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CB4F5-6D49-4397-9373-9C815B412944}">
      <dsp:nvSpPr>
        <dsp:cNvPr id="0" name=""/>
        <dsp:cNvSpPr/>
      </dsp:nvSpPr>
      <dsp:spPr>
        <a:xfrm>
          <a:off x="2254058" y="3502414"/>
          <a:ext cx="896252" cy="560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Плоттер</a:t>
          </a:r>
          <a:endParaRPr lang="ru-RU" sz="1300" kern="1200" dirty="0"/>
        </a:p>
      </dsp:txBody>
      <dsp:txXfrm>
        <a:off x="2254058" y="3502414"/>
        <a:ext cx="896252" cy="5601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D32CF0-0478-4F45-82D6-BF271E74B201}">
      <dsp:nvSpPr>
        <dsp:cNvPr id="0" name=""/>
        <dsp:cNvSpPr/>
      </dsp:nvSpPr>
      <dsp:spPr>
        <a:xfrm>
          <a:off x="2024" y="428008"/>
          <a:ext cx="1106243" cy="553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Ввода информации</a:t>
          </a:r>
          <a:endParaRPr lang="ru-RU" sz="1400" kern="1200" dirty="0"/>
        </a:p>
      </dsp:txBody>
      <dsp:txXfrm>
        <a:off x="2024" y="428008"/>
        <a:ext cx="1106243" cy="553121"/>
      </dsp:txXfrm>
    </dsp:sp>
    <dsp:sp modelId="{3A7873E1-4A8F-4E6B-928B-60FFDB76636D}">
      <dsp:nvSpPr>
        <dsp:cNvPr id="0" name=""/>
        <dsp:cNvSpPr/>
      </dsp:nvSpPr>
      <dsp:spPr>
        <a:xfrm>
          <a:off x="112648" y="981130"/>
          <a:ext cx="109562" cy="415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698"/>
              </a:lnTo>
              <a:lnTo>
                <a:pt x="109562" y="4156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8BBFF-2C8B-4CAA-AB5C-17E61009834F}">
      <dsp:nvSpPr>
        <dsp:cNvPr id="0" name=""/>
        <dsp:cNvSpPr/>
      </dsp:nvSpPr>
      <dsp:spPr>
        <a:xfrm>
          <a:off x="222211" y="1120268"/>
          <a:ext cx="884995" cy="553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Клавиатура</a:t>
          </a:r>
          <a:endParaRPr lang="ru-RU" sz="1200" kern="1200" dirty="0"/>
        </a:p>
      </dsp:txBody>
      <dsp:txXfrm>
        <a:off x="222211" y="1120268"/>
        <a:ext cx="884995" cy="553121"/>
      </dsp:txXfrm>
    </dsp:sp>
    <dsp:sp modelId="{00D890A2-0CB3-482A-95F6-7DA8EC39C004}">
      <dsp:nvSpPr>
        <dsp:cNvPr id="0" name=""/>
        <dsp:cNvSpPr/>
      </dsp:nvSpPr>
      <dsp:spPr>
        <a:xfrm>
          <a:off x="112648" y="981130"/>
          <a:ext cx="109562" cy="1107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7101"/>
              </a:lnTo>
              <a:lnTo>
                <a:pt x="109562" y="11071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2F9E5-73A6-4249-ABE6-97F49413B37B}">
      <dsp:nvSpPr>
        <dsp:cNvPr id="0" name=""/>
        <dsp:cNvSpPr/>
      </dsp:nvSpPr>
      <dsp:spPr>
        <a:xfrm>
          <a:off x="222211" y="1811671"/>
          <a:ext cx="884995" cy="553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Микрофон</a:t>
          </a:r>
          <a:endParaRPr lang="ru-RU" sz="1200" kern="1200" dirty="0"/>
        </a:p>
      </dsp:txBody>
      <dsp:txXfrm>
        <a:off x="222211" y="1811671"/>
        <a:ext cx="884995" cy="553121"/>
      </dsp:txXfrm>
    </dsp:sp>
    <dsp:sp modelId="{2E6E6512-57F6-4E46-9FE7-7077C617D945}">
      <dsp:nvSpPr>
        <dsp:cNvPr id="0" name=""/>
        <dsp:cNvSpPr/>
      </dsp:nvSpPr>
      <dsp:spPr>
        <a:xfrm>
          <a:off x="112648" y="981130"/>
          <a:ext cx="109562" cy="1798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503"/>
              </a:lnTo>
              <a:lnTo>
                <a:pt x="109562" y="17985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37B30-B875-4F25-B452-4CD3A07A168B}">
      <dsp:nvSpPr>
        <dsp:cNvPr id="0" name=""/>
        <dsp:cNvSpPr/>
      </dsp:nvSpPr>
      <dsp:spPr>
        <a:xfrm>
          <a:off x="222211" y="2503073"/>
          <a:ext cx="884995" cy="553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Мышь</a:t>
          </a:r>
          <a:endParaRPr lang="ru-RU" sz="1200" kern="1200" dirty="0"/>
        </a:p>
      </dsp:txBody>
      <dsp:txXfrm>
        <a:off x="222211" y="2503073"/>
        <a:ext cx="884995" cy="553121"/>
      </dsp:txXfrm>
    </dsp:sp>
    <dsp:sp modelId="{187040F0-51C1-40BD-A076-A2704EB373C9}">
      <dsp:nvSpPr>
        <dsp:cNvPr id="0" name=""/>
        <dsp:cNvSpPr/>
      </dsp:nvSpPr>
      <dsp:spPr>
        <a:xfrm>
          <a:off x="112648" y="981130"/>
          <a:ext cx="109562" cy="2489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9906"/>
              </a:lnTo>
              <a:lnTo>
                <a:pt x="109562" y="24899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4BC8D-B824-4FF1-A3DF-7B0665303DFE}">
      <dsp:nvSpPr>
        <dsp:cNvPr id="0" name=""/>
        <dsp:cNvSpPr/>
      </dsp:nvSpPr>
      <dsp:spPr>
        <a:xfrm>
          <a:off x="222211" y="3194475"/>
          <a:ext cx="884995" cy="553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Сканер </a:t>
          </a:r>
          <a:endParaRPr lang="ru-RU" sz="1200" kern="1200" dirty="0"/>
        </a:p>
      </dsp:txBody>
      <dsp:txXfrm>
        <a:off x="222211" y="3194475"/>
        <a:ext cx="884995" cy="553121"/>
      </dsp:txXfrm>
    </dsp:sp>
    <dsp:sp modelId="{25B4D88E-B71E-44DB-B37F-BDD1CC02992F}">
      <dsp:nvSpPr>
        <dsp:cNvPr id="0" name=""/>
        <dsp:cNvSpPr/>
      </dsp:nvSpPr>
      <dsp:spPr>
        <a:xfrm>
          <a:off x="1383767" y="428866"/>
          <a:ext cx="1106243" cy="553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Обработки информации</a:t>
          </a:r>
          <a:endParaRPr lang="ru-RU" sz="1400" kern="1200" dirty="0"/>
        </a:p>
      </dsp:txBody>
      <dsp:txXfrm>
        <a:off x="1383767" y="428866"/>
        <a:ext cx="1106243" cy="553121"/>
      </dsp:txXfrm>
    </dsp:sp>
    <dsp:sp modelId="{2A8CC58A-A88B-4A48-8B55-9DF7FBC1B04B}">
      <dsp:nvSpPr>
        <dsp:cNvPr id="0" name=""/>
        <dsp:cNvSpPr/>
      </dsp:nvSpPr>
      <dsp:spPr>
        <a:xfrm>
          <a:off x="1494391" y="981988"/>
          <a:ext cx="110624" cy="414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841"/>
              </a:lnTo>
              <a:lnTo>
                <a:pt x="110624" y="414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14739-019B-4AA7-963D-F3424CE41A3A}">
      <dsp:nvSpPr>
        <dsp:cNvPr id="0" name=""/>
        <dsp:cNvSpPr/>
      </dsp:nvSpPr>
      <dsp:spPr>
        <a:xfrm>
          <a:off x="1605016" y="1120268"/>
          <a:ext cx="884995" cy="553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Процессор </a:t>
          </a:r>
          <a:endParaRPr lang="ru-RU" sz="1200" kern="1200" dirty="0"/>
        </a:p>
      </dsp:txBody>
      <dsp:txXfrm>
        <a:off x="1605016" y="1120268"/>
        <a:ext cx="884995" cy="553121"/>
      </dsp:txXfrm>
    </dsp:sp>
    <dsp:sp modelId="{076ADBF2-893E-4564-8A10-0337510A09DA}">
      <dsp:nvSpPr>
        <dsp:cNvPr id="0" name=""/>
        <dsp:cNvSpPr/>
      </dsp:nvSpPr>
      <dsp:spPr>
        <a:xfrm>
          <a:off x="2766572" y="428866"/>
          <a:ext cx="1106243" cy="553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Хранения информации</a:t>
          </a:r>
          <a:endParaRPr lang="ru-RU" sz="1400" kern="1200" dirty="0"/>
        </a:p>
      </dsp:txBody>
      <dsp:txXfrm>
        <a:off x="2766572" y="428866"/>
        <a:ext cx="1106243" cy="553121"/>
      </dsp:txXfrm>
    </dsp:sp>
    <dsp:sp modelId="{8D37A70D-410D-4A7D-844B-E1EAEA2A4439}">
      <dsp:nvSpPr>
        <dsp:cNvPr id="0" name=""/>
        <dsp:cNvSpPr/>
      </dsp:nvSpPr>
      <dsp:spPr>
        <a:xfrm>
          <a:off x="2877196" y="981988"/>
          <a:ext cx="110624" cy="414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841"/>
              </a:lnTo>
              <a:lnTo>
                <a:pt x="110624" y="414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1BC92-70F9-4CD9-BC74-530766A96354}">
      <dsp:nvSpPr>
        <dsp:cNvPr id="0" name=""/>
        <dsp:cNvSpPr/>
      </dsp:nvSpPr>
      <dsp:spPr>
        <a:xfrm>
          <a:off x="2987821" y="1120268"/>
          <a:ext cx="884995" cy="553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Память</a:t>
          </a:r>
          <a:endParaRPr lang="ru-RU" sz="1200" kern="1200" dirty="0"/>
        </a:p>
      </dsp:txBody>
      <dsp:txXfrm>
        <a:off x="2987821" y="1120268"/>
        <a:ext cx="884995" cy="553121"/>
      </dsp:txXfrm>
    </dsp:sp>
    <dsp:sp modelId="{99DCA061-48A0-4C26-90B8-181041E3D4C8}">
      <dsp:nvSpPr>
        <dsp:cNvPr id="0" name=""/>
        <dsp:cNvSpPr/>
      </dsp:nvSpPr>
      <dsp:spPr>
        <a:xfrm>
          <a:off x="4149377" y="428866"/>
          <a:ext cx="1106243" cy="553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Вывода информации</a:t>
          </a:r>
          <a:endParaRPr lang="ru-RU" sz="1400" kern="1200" dirty="0"/>
        </a:p>
      </dsp:txBody>
      <dsp:txXfrm>
        <a:off x="4149377" y="428866"/>
        <a:ext cx="1106243" cy="553121"/>
      </dsp:txXfrm>
    </dsp:sp>
    <dsp:sp modelId="{63572DEA-CF48-4C8F-9199-21079E5E4C67}">
      <dsp:nvSpPr>
        <dsp:cNvPr id="0" name=""/>
        <dsp:cNvSpPr/>
      </dsp:nvSpPr>
      <dsp:spPr>
        <a:xfrm>
          <a:off x="4260001" y="981988"/>
          <a:ext cx="110624" cy="414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841"/>
              </a:lnTo>
              <a:lnTo>
                <a:pt x="110624" y="414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72DD1-894E-497B-A57D-D6AF33887BE7}">
      <dsp:nvSpPr>
        <dsp:cNvPr id="0" name=""/>
        <dsp:cNvSpPr/>
      </dsp:nvSpPr>
      <dsp:spPr>
        <a:xfrm>
          <a:off x="4370626" y="1120268"/>
          <a:ext cx="884995" cy="553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Принтер</a:t>
          </a:r>
          <a:endParaRPr lang="ru-RU" sz="1200" kern="1200" dirty="0"/>
        </a:p>
      </dsp:txBody>
      <dsp:txXfrm>
        <a:off x="4370626" y="1120268"/>
        <a:ext cx="884995" cy="553121"/>
      </dsp:txXfrm>
    </dsp:sp>
    <dsp:sp modelId="{923E5543-711A-4B64-92A3-1B8307053756}">
      <dsp:nvSpPr>
        <dsp:cNvPr id="0" name=""/>
        <dsp:cNvSpPr/>
      </dsp:nvSpPr>
      <dsp:spPr>
        <a:xfrm>
          <a:off x="4260001" y="981988"/>
          <a:ext cx="110624" cy="1106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243"/>
              </a:lnTo>
              <a:lnTo>
                <a:pt x="110624" y="11062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60747-2557-4179-BCD5-978C312F753B}">
      <dsp:nvSpPr>
        <dsp:cNvPr id="0" name=""/>
        <dsp:cNvSpPr/>
      </dsp:nvSpPr>
      <dsp:spPr>
        <a:xfrm>
          <a:off x="4370626" y="1811671"/>
          <a:ext cx="884995" cy="553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Монитор </a:t>
          </a:r>
          <a:endParaRPr lang="ru-RU" sz="1200" kern="1200" dirty="0"/>
        </a:p>
      </dsp:txBody>
      <dsp:txXfrm>
        <a:off x="4370626" y="1811671"/>
        <a:ext cx="884995" cy="553121"/>
      </dsp:txXfrm>
    </dsp:sp>
    <dsp:sp modelId="{EB709012-F3EF-41C2-B580-5B27AD5013B2}">
      <dsp:nvSpPr>
        <dsp:cNvPr id="0" name=""/>
        <dsp:cNvSpPr/>
      </dsp:nvSpPr>
      <dsp:spPr>
        <a:xfrm>
          <a:off x="4260001" y="981988"/>
          <a:ext cx="110624" cy="1797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646"/>
              </a:lnTo>
              <a:lnTo>
                <a:pt x="110624" y="17976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228FC-6F1B-433E-B2FC-19F66DC16F9C}">
      <dsp:nvSpPr>
        <dsp:cNvPr id="0" name=""/>
        <dsp:cNvSpPr/>
      </dsp:nvSpPr>
      <dsp:spPr>
        <a:xfrm>
          <a:off x="4370626" y="2503073"/>
          <a:ext cx="884995" cy="553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Колонки </a:t>
          </a:r>
          <a:endParaRPr lang="ru-RU" sz="1200" kern="1200" dirty="0"/>
        </a:p>
      </dsp:txBody>
      <dsp:txXfrm>
        <a:off x="4370626" y="2503073"/>
        <a:ext cx="884995" cy="553121"/>
      </dsp:txXfrm>
    </dsp:sp>
    <dsp:sp modelId="{841DDB1E-EDE6-4F51-8F56-B57B36857305}">
      <dsp:nvSpPr>
        <dsp:cNvPr id="0" name=""/>
        <dsp:cNvSpPr/>
      </dsp:nvSpPr>
      <dsp:spPr>
        <a:xfrm>
          <a:off x="4260001" y="981988"/>
          <a:ext cx="110624" cy="2489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9048"/>
              </a:lnTo>
              <a:lnTo>
                <a:pt x="110624" y="24890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CB4F5-6D49-4397-9373-9C815B412944}">
      <dsp:nvSpPr>
        <dsp:cNvPr id="0" name=""/>
        <dsp:cNvSpPr/>
      </dsp:nvSpPr>
      <dsp:spPr>
        <a:xfrm>
          <a:off x="4370626" y="3194475"/>
          <a:ext cx="884995" cy="553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Плоттер</a:t>
          </a:r>
          <a:endParaRPr lang="ru-RU" sz="1200" kern="1200" dirty="0"/>
        </a:p>
      </dsp:txBody>
      <dsp:txXfrm>
        <a:off x="4370626" y="3194475"/>
        <a:ext cx="884995" cy="55312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691309-39B6-44D1-B8D8-5AE5BD586D1F}">
      <dsp:nvSpPr>
        <dsp:cNvPr id="0" name=""/>
        <dsp:cNvSpPr/>
      </dsp:nvSpPr>
      <dsp:spPr>
        <a:xfrm>
          <a:off x="244720" y="2629812"/>
          <a:ext cx="1522526" cy="761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Память</a:t>
          </a:r>
          <a:endParaRPr lang="ru-RU" sz="2400" kern="1200" dirty="0"/>
        </a:p>
      </dsp:txBody>
      <dsp:txXfrm>
        <a:off x="244720" y="2629812"/>
        <a:ext cx="1522526" cy="761263"/>
      </dsp:txXfrm>
    </dsp:sp>
    <dsp:sp modelId="{36712A9F-31D8-4EDC-9344-B2325119D0A2}">
      <dsp:nvSpPr>
        <dsp:cNvPr id="0" name=""/>
        <dsp:cNvSpPr/>
      </dsp:nvSpPr>
      <dsp:spPr>
        <a:xfrm rot="17692822">
          <a:off x="1347988" y="2340538"/>
          <a:ext cx="144752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47526" y="1331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692822">
        <a:off x="2035563" y="2317666"/>
        <a:ext cx="72376" cy="72376"/>
      </dsp:txXfrm>
    </dsp:sp>
    <dsp:sp modelId="{4D00A6BB-B981-42B3-B17A-B54789F371B1}">
      <dsp:nvSpPr>
        <dsp:cNvPr id="0" name=""/>
        <dsp:cNvSpPr/>
      </dsp:nvSpPr>
      <dsp:spPr>
        <a:xfrm>
          <a:off x="2376256" y="1316633"/>
          <a:ext cx="1522526" cy="761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Внешняя</a:t>
          </a:r>
          <a:endParaRPr lang="ru-RU" sz="2200" kern="1200" dirty="0"/>
        </a:p>
      </dsp:txBody>
      <dsp:txXfrm>
        <a:off x="2376256" y="1316633"/>
        <a:ext cx="1522526" cy="761263"/>
      </dsp:txXfrm>
    </dsp:sp>
    <dsp:sp modelId="{D417C758-A358-4F07-A805-D80EF4865825}">
      <dsp:nvSpPr>
        <dsp:cNvPr id="0" name=""/>
        <dsp:cNvSpPr/>
      </dsp:nvSpPr>
      <dsp:spPr>
        <a:xfrm rot="17692822">
          <a:off x="3479525" y="1027360"/>
          <a:ext cx="144752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47526" y="1331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692822">
        <a:off x="4167100" y="1004487"/>
        <a:ext cx="72376" cy="72376"/>
      </dsp:txXfrm>
    </dsp:sp>
    <dsp:sp modelId="{1F477AD9-8D6F-4CFB-A73E-54AB2C2E15D6}">
      <dsp:nvSpPr>
        <dsp:cNvPr id="0" name=""/>
        <dsp:cNvSpPr/>
      </dsp:nvSpPr>
      <dsp:spPr>
        <a:xfrm>
          <a:off x="4507793" y="3454"/>
          <a:ext cx="1522526" cy="761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Компактные диски</a:t>
          </a:r>
          <a:endParaRPr lang="ru-RU" sz="2000" kern="1200" dirty="0"/>
        </a:p>
      </dsp:txBody>
      <dsp:txXfrm>
        <a:off x="4507793" y="3454"/>
        <a:ext cx="1522526" cy="761263"/>
      </dsp:txXfrm>
    </dsp:sp>
    <dsp:sp modelId="{1C1B8B46-A90B-47CF-83E7-5E4792C4ADA6}">
      <dsp:nvSpPr>
        <dsp:cNvPr id="0" name=""/>
        <dsp:cNvSpPr/>
      </dsp:nvSpPr>
      <dsp:spPr>
        <a:xfrm rot="19457599">
          <a:off x="3828288" y="1465086"/>
          <a:ext cx="74999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9998" y="1331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57599">
        <a:off x="4184538" y="1459651"/>
        <a:ext cx="37499" cy="37499"/>
      </dsp:txXfrm>
    </dsp:sp>
    <dsp:sp modelId="{F08FB89E-2F63-4AAA-A049-11E1D34AE9A5}">
      <dsp:nvSpPr>
        <dsp:cNvPr id="0" name=""/>
        <dsp:cNvSpPr/>
      </dsp:nvSpPr>
      <dsp:spPr>
        <a:xfrm>
          <a:off x="4507793" y="878907"/>
          <a:ext cx="1522526" cy="761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Жесткий диск </a:t>
          </a:r>
          <a:endParaRPr lang="ru-RU" sz="2400" kern="1200" dirty="0"/>
        </a:p>
      </dsp:txBody>
      <dsp:txXfrm>
        <a:off x="4507793" y="878907"/>
        <a:ext cx="1522526" cy="761263"/>
      </dsp:txXfrm>
    </dsp:sp>
    <dsp:sp modelId="{9ACB0D0E-0BD5-4519-A2EE-AFF64058DA92}">
      <dsp:nvSpPr>
        <dsp:cNvPr id="0" name=""/>
        <dsp:cNvSpPr/>
      </dsp:nvSpPr>
      <dsp:spPr>
        <a:xfrm rot="2142401">
          <a:off x="3828288" y="1902812"/>
          <a:ext cx="74999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9998" y="1331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2401">
        <a:off x="4184538" y="1897378"/>
        <a:ext cx="37499" cy="37499"/>
      </dsp:txXfrm>
    </dsp:sp>
    <dsp:sp modelId="{325B45B7-BA63-4622-9827-D99F360318A6}">
      <dsp:nvSpPr>
        <dsp:cNvPr id="0" name=""/>
        <dsp:cNvSpPr/>
      </dsp:nvSpPr>
      <dsp:spPr>
        <a:xfrm>
          <a:off x="4507793" y="1754359"/>
          <a:ext cx="1522526" cy="761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Флеш-карты</a:t>
          </a:r>
          <a:endParaRPr lang="ru-RU" sz="2000" kern="1200" dirty="0"/>
        </a:p>
      </dsp:txBody>
      <dsp:txXfrm>
        <a:off x="4507793" y="1754359"/>
        <a:ext cx="1522526" cy="761263"/>
      </dsp:txXfrm>
    </dsp:sp>
    <dsp:sp modelId="{1BFE6CAC-8977-441B-A636-5018F8857208}">
      <dsp:nvSpPr>
        <dsp:cNvPr id="0" name=""/>
        <dsp:cNvSpPr/>
      </dsp:nvSpPr>
      <dsp:spPr>
        <a:xfrm rot="3907178">
          <a:off x="3479525" y="2340538"/>
          <a:ext cx="144752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47526" y="1331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907178">
        <a:off x="4167100" y="2317666"/>
        <a:ext cx="72376" cy="72376"/>
      </dsp:txXfrm>
    </dsp:sp>
    <dsp:sp modelId="{DEE35BDE-6775-4EBA-AC5F-6A132821C4C3}">
      <dsp:nvSpPr>
        <dsp:cNvPr id="0" name=""/>
        <dsp:cNvSpPr/>
      </dsp:nvSpPr>
      <dsp:spPr>
        <a:xfrm>
          <a:off x="4507793" y="2629812"/>
          <a:ext cx="1522526" cy="761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Дискеты </a:t>
          </a:r>
          <a:endParaRPr lang="ru-RU" sz="2000" kern="1200" dirty="0"/>
        </a:p>
      </dsp:txBody>
      <dsp:txXfrm>
        <a:off x="4507793" y="2629812"/>
        <a:ext cx="1522526" cy="761263"/>
      </dsp:txXfrm>
    </dsp:sp>
    <dsp:sp modelId="{82BD30E2-2D3A-4134-9BFB-878215C370FB}">
      <dsp:nvSpPr>
        <dsp:cNvPr id="0" name=""/>
        <dsp:cNvSpPr/>
      </dsp:nvSpPr>
      <dsp:spPr>
        <a:xfrm rot="3907178">
          <a:off x="1347988" y="3653717"/>
          <a:ext cx="144752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47526" y="1331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907178">
        <a:off x="2035563" y="3630845"/>
        <a:ext cx="72376" cy="72376"/>
      </dsp:txXfrm>
    </dsp:sp>
    <dsp:sp modelId="{FA505B96-4843-400F-8E6D-EBF7D44CB9F9}">
      <dsp:nvSpPr>
        <dsp:cNvPr id="0" name=""/>
        <dsp:cNvSpPr/>
      </dsp:nvSpPr>
      <dsp:spPr>
        <a:xfrm>
          <a:off x="2376256" y="3942991"/>
          <a:ext cx="1522526" cy="761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Внутренняя</a:t>
          </a:r>
          <a:endParaRPr lang="ru-RU" sz="2200" kern="1200" dirty="0"/>
        </a:p>
      </dsp:txBody>
      <dsp:txXfrm>
        <a:off x="2376256" y="3942991"/>
        <a:ext cx="1522526" cy="761263"/>
      </dsp:txXfrm>
    </dsp:sp>
    <dsp:sp modelId="{F73D8E7E-3EF4-4C83-BF42-57CA0BF0D388}">
      <dsp:nvSpPr>
        <dsp:cNvPr id="0" name=""/>
        <dsp:cNvSpPr/>
      </dsp:nvSpPr>
      <dsp:spPr>
        <a:xfrm rot="19457599">
          <a:off x="3828288" y="4091444"/>
          <a:ext cx="74999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9998" y="1331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57599">
        <a:off x="4184538" y="4086009"/>
        <a:ext cx="37499" cy="37499"/>
      </dsp:txXfrm>
    </dsp:sp>
    <dsp:sp modelId="{39A4D468-CFD1-4863-876A-9682F5D7FA16}">
      <dsp:nvSpPr>
        <dsp:cNvPr id="0" name=""/>
        <dsp:cNvSpPr/>
      </dsp:nvSpPr>
      <dsp:spPr>
        <a:xfrm>
          <a:off x="4507793" y="3505264"/>
          <a:ext cx="1522526" cy="761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Оперативная</a:t>
          </a:r>
          <a:r>
            <a:rPr lang="ru-RU" sz="18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</a:t>
          </a:r>
          <a:r>
            <a:rPr lang="ru-RU" sz="2000" kern="1200" dirty="0" smtClean="0"/>
            <a:t>ОЗУ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>
        <a:off x="4507793" y="3505264"/>
        <a:ext cx="1522526" cy="761263"/>
      </dsp:txXfrm>
    </dsp:sp>
    <dsp:sp modelId="{7A5FE473-97D0-44E0-B03A-C6E89377BEED}">
      <dsp:nvSpPr>
        <dsp:cNvPr id="0" name=""/>
        <dsp:cNvSpPr/>
      </dsp:nvSpPr>
      <dsp:spPr>
        <a:xfrm rot="2142401">
          <a:off x="3828288" y="4529170"/>
          <a:ext cx="74999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49998" y="1331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2401">
        <a:off x="4184538" y="4523735"/>
        <a:ext cx="37499" cy="37499"/>
      </dsp:txXfrm>
    </dsp:sp>
    <dsp:sp modelId="{0112473B-656D-4DFC-BD81-5CEA4856AA28}">
      <dsp:nvSpPr>
        <dsp:cNvPr id="0" name=""/>
        <dsp:cNvSpPr/>
      </dsp:nvSpPr>
      <dsp:spPr>
        <a:xfrm>
          <a:off x="4507793" y="4380717"/>
          <a:ext cx="1522526" cy="761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Постоянная</a:t>
          </a:r>
          <a:r>
            <a:rPr lang="ru-RU" sz="1800" kern="1200" dirty="0" smtClean="0"/>
            <a:t> (</a:t>
          </a:r>
          <a:r>
            <a:rPr lang="ru-RU" sz="2000" kern="1200" dirty="0" smtClean="0"/>
            <a:t>ПЗУ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>
        <a:off x="4507793" y="4380717"/>
        <a:ext cx="1522526" cy="761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6075B-0CAF-436D-B8D0-7F4862A5025C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8291B-D991-46C9-B2B6-29A81E71F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8291B-D991-46C9-B2B6-29A81E71FBA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EC1E-847F-4BE0-A669-CD8DA2F73DA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0EC1E-847F-4BE0-A669-CD8DA2F73DA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29DCE-2C84-4AA3-97AF-872FDA52E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12" Type="http://schemas.openxmlformats.org/officeDocument/2006/relationships/image" Target="../media/image15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4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56124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Муниципальное казенное общеобразовательное учреждение </a:t>
            </a:r>
            <a:br>
              <a:rPr lang="ru-RU" sz="20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</a:br>
            <a:r>
              <a:rPr lang="ru-RU" sz="20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«Каменная средняя общеобразовательная школа»</a:t>
            </a:r>
            <a:endParaRPr lang="ru-RU" sz="20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400800" cy="1752600"/>
          </a:xfrm>
        </p:spPr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  <a:latin typeface="Monotype Corsiva" pitchFamily="66" charset="0"/>
              </a:rPr>
              <a:t>Тема урока:</a:t>
            </a:r>
          </a:p>
          <a:p>
            <a:r>
              <a:rPr lang="ru-RU" u="sng" dirty="0" smtClean="0">
                <a:solidFill>
                  <a:schemeClr val="bg1"/>
                </a:solidFill>
                <a:latin typeface="Monotype Corsiva" pitchFamily="66" charset="0"/>
              </a:rPr>
              <a:t>Устройство персонального компьютера</a:t>
            </a:r>
            <a:endParaRPr lang="ru-RU" u="sng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285720" y="6429396"/>
            <a:ext cx="642942" cy="142876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hlinkshowjump?jump=previousslide"/>
          </p:cNvPr>
          <p:cNvSpPr/>
          <p:nvPr/>
        </p:nvSpPr>
        <p:spPr>
          <a:xfrm>
            <a:off x="7500958" y="6429396"/>
            <a:ext cx="642942" cy="14287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hlinkshowjump?jump=nextslide"/>
          </p:cNvPr>
          <p:cNvSpPr/>
          <p:nvPr/>
        </p:nvSpPr>
        <p:spPr>
          <a:xfrm>
            <a:off x="8286776" y="6429396"/>
            <a:ext cx="642942" cy="142876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hlinkshowjump?jump=firstslide"/>
          </p:cNvPr>
          <p:cNvSpPr/>
          <p:nvPr/>
        </p:nvSpPr>
        <p:spPr>
          <a:xfrm>
            <a:off x="5929322" y="6429396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796136" y="4077072"/>
            <a:ext cx="2944416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Выполнил: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учитель информатики</a:t>
            </a:r>
          </a:p>
          <a:p>
            <a:pPr lvl="0" algn="just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>I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квалификационной категории МКОУ   «Каменная СОШ» Чернышова  Н.С.</a:t>
            </a:r>
            <a:endParaRPr kumimoji="0" lang="ru-RU" b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60212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2013 г.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Процессор 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Picture 3" descr="процессо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6735">
            <a:off x="4778331" y="2402885"/>
            <a:ext cx="4279793" cy="332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700808"/>
            <a:ext cx="4572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ts val="580"/>
              </a:spcBef>
              <a:defRPr/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Основной рабочий компонент компьютера, который выполняет арифметические и логические операции, заданные программой, управляет вычислительным процессом и координирует работу всех устройств компьютера.</a:t>
            </a:r>
          </a:p>
          <a:p>
            <a:pPr marL="274320" indent="-274320">
              <a:spcBef>
                <a:spcPts val="580"/>
              </a:spcBef>
              <a:defRPr/>
            </a:pPr>
            <a:endParaRPr lang="ru-RU" b="1" dirty="0" smtClean="0">
              <a:solidFill>
                <a:schemeClr val="bg1"/>
              </a:solidFill>
              <a:latin typeface="+mj-lt"/>
            </a:endParaRPr>
          </a:p>
          <a:p>
            <a:pPr marL="274320" indent="-274320">
              <a:spcBef>
                <a:spcPts val="58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Предназначен для вычислений, обработки информации и управления работой компьютера.</a:t>
            </a:r>
            <a:r>
              <a:rPr lang="ru-RU" b="1" u="sng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b="1" u="sng" dirty="0" smtClean="0">
                <a:solidFill>
                  <a:schemeClr val="bg1"/>
                </a:solidFill>
                <a:latin typeface="+mj-lt"/>
              </a:rPr>
            </a:br>
            <a:endParaRPr lang="ru-RU" b="1" u="sng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Память ПК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627504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2" descr="лазерный диск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836712"/>
            <a:ext cx="853281" cy="80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t0.gstatic.com/images?q=tbn:ANd9GcQ0KIsA1os-xapX9XFikVQD0xoqq_BZIttHVDyVRUqAGhuAkbF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7092280" y="2564904"/>
            <a:ext cx="7920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дискет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3573016"/>
            <a:ext cx="1079351" cy="80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Рисунок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4509120"/>
            <a:ext cx="201557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oleghardware.narod2.ru/images/operativk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264" y="5301208"/>
            <a:ext cx="1224136" cy="828092"/>
          </a:xfrm>
          <a:prstGeom prst="rect">
            <a:avLst/>
          </a:prstGeom>
          <a:noFill/>
        </p:spPr>
      </p:pic>
      <p:pic>
        <p:nvPicPr>
          <p:cNvPr id="10" name="Picture 11" descr="video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264" y="1772816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Внешние устройства ПК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Монитор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это устройство, предназначенное для вывода информации на экран.</a:t>
            </a:r>
          </a:p>
          <a:p>
            <a:endParaRPr lang="ru-RU" dirty="0"/>
          </a:p>
        </p:txBody>
      </p:sp>
      <p:pic>
        <p:nvPicPr>
          <p:cNvPr id="4" name="Picture 6" descr="монито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420888"/>
            <a:ext cx="2963863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монитор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420888"/>
            <a:ext cx="3135312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5661248"/>
            <a:ext cx="43211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ЖК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жидко-кристаллические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364088" y="5661248"/>
            <a:ext cx="31321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ЭЛТ – мониторы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(на основе лучевой трубки)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Клавиатура 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</a:rPr>
              <a:t>это клавишное устройство, предназначенное для управления работой компьютера и ввода в него информации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77304">
            <a:off x="403099" y="4034665"/>
            <a:ext cx="3491880" cy="169878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29000"/>
            <a:ext cx="52832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Манипулятор типа «Мышь»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</a:rPr>
              <a:t>это устройства предназначенное для механического ввода информации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97152"/>
            <a:ext cx="2087563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797152"/>
            <a:ext cx="17811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РАБОЧИЙ СТОЛ\Мои рисунки\Изображения\комп\Pikchers\мыш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869160"/>
            <a:ext cx="19304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5"/>
          <p:cNvGrpSpPr>
            <a:grpSpLocks/>
          </p:cNvGrpSpPr>
          <p:nvPr/>
        </p:nvGrpSpPr>
        <p:grpSpPr bwMode="auto">
          <a:xfrm>
            <a:off x="539750" y="2852738"/>
            <a:ext cx="2624138" cy="1917700"/>
            <a:chOff x="467544" y="3276536"/>
            <a:chExt cx="2625346" cy="191828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3276536"/>
              <a:ext cx="2625346" cy="1548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467544" y="4825490"/>
              <a:ext cx="26253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Calibri" pitchFamily="34" charset="0"/>
                </a:rPr>
                <a:t>Механическая мышь</a:t>
              </a:r>
            </a:p>
          </p:txBody>
        </p:sp>
      </p:grpSp>
      <p:grpSp>
        <p:nvGrpSpPr>
          <p:cNvPr id="10" name="Группа 11"/>
          <p:cNvGrpSpPr>
            <a:grpSpLocks/>
          </p:cNvGrpSpPr>
          <p:nvPr/>
        </p:nvGrpSpPr>
        <p:grpSpPr bwMode="auto">
          <a:xfrm>
            <a:off x="3708400" y="2781300"/>
            <a:ext cx="2357438" cy="2055813"/>
            <a:chOff x="3424337" y="3952998"/>
            <a:chExt cx="2357436" cy="2055824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3424337" y="5639490"/>
              <a:ext cx="23574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Calibri" pitchFamily="34" charset="0"/>
                </a:rPr>
                <a:t>Оптическая мышь</a:t>
              </a:r>
            </a:p>
          </p:txBody>
        </p:sp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8534" t="15465" b="19102"/>
            <a:stretch>
              <a:fillRect/>
            </a:stretch>
          </p:blipFill>
          <p:spPr bwMode="auto">
            <a:xfrm>
              <a:off x="3424337" y="3952998"/>
              <a:ext cx="2357436" cy="1686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Группа 10"/>
          <p:cNvGrpSpPr>
            <a:grpSpLocks/>
          </p:cNvGrpSpPr>
          <p:nvPr/>
        </p:nvGrpSpPr>
        <p:grpSpPr bwMode="auto">
          <a:xfrm>
            <a:off x="6588224" y="2780927"/>
            <a:ext cx="2092325" cy="2057736"/>
            <a:chOff x="6127390" y="3271845"/>
            <a:chExt cx="2668833" cy="2319014"/>
          </a:xfrm>
        </p:grpSpPr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6127390" y="5174632"/>
              <a:ext cx="2668833" cy="416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Bluetooth </a:t>
              </a:r>
              <a:r>
                <a:rPr lang="ru-RU" dirty="0">
                  <a:solidFill>
                    <a:schemeClr val="bg1"/>
                  </a:solidFill>
                  <a:latin typeface="Calibri" pitchFamily="34" charset="0"/>
                </a:rPr>
                <a:t>мышь </a:t>
              </a:r>
            </a:p>
          </p:txBody>
        </p: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61593" y="3271845"/>
              <a:ext cx="2634629" cy="1902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</a:rPr>
              <a:t>Принтер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</a:rPr>
              <a:t> –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это устройство предназначенное  для вывода информации на бумагу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 descr="струйны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2997200"/>
            <a:ext cx="2170112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принте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3933825"/>
            <a:ext cx="2376487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ext_inform_imag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068638"/>
            <a:ext cx="20320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9552" y="508518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Матричный принтер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56612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Лазерный принтер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51571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Струйный принтер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b="1" i="1" dirty="0" smtClean="0">
                <a:solidFill>
                  <a:schemeClr val="bg1"/>
                </a:solidFill>
                <a:latin typeface="Times New Roman" charset="0"/>
              </a:rPr>
              <a:t>Сканер</a:t>
            </a:r>
            <a:r>
              <a:rPr lang="ru-RU" b="1" i="1" dirty="0" smtClean="0">
                <a:solidFill>
                  <a:schemeClr val="bg1"/>
                </a:solidFill>
                <a:latin typeface="Times New Roman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–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устройство оптического ввода информации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781300"/>
            <a:ext cx="32083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9" descr="русной скане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3025" y="2709863"/>
            <a:ext cx="199390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0" descr="напольный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3650" y="2709863"/>
            <a:ext cx="22161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522920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Настольный  (планшетный) сканер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55172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Ручной сканер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54452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Напольный сканер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chemeClr val="bg1"/>
                </a:solidFill>
                <a:latin typeface="Monotype Corsiva" pitchFamily="66" charset="0"/>
              </a:rPr>
              <a:t>Плоттер </a:t>
            </a: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>–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это устройство предназначенное, для вывода сложных и широкоформатных графических объектов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636912"/>
            <a:ext cx="4800834" cy="3599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Модем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spcBef>
                <a:spcPts val="580"/>
              </a:spcBef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является устройством не только вывода, но и ввода. Он соединяет ваш компьютер с телефонной линией и позволяет получить доступ к Интернету.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Модемы бывают 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внутренние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(которые располагают внутри системного блока) и 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внешние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(отдельные устройства, подключаемые к компьютеру).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725144"/>
            <a:ext cx="20288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365104"/>
            <a:ext cx="2217737" cy="2027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221088"/>
            <a:ext cx="1989138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Intel Pentium Dual Core E 5200 (2x2500 MHz; 2048 k) / 1024 Mb / 250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Gb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 512 Mb 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Force 8400 GS  / DVD – RW / ….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>
            <a:hlinkClick r:id="" action="ppaction://hlinkshowjump?jump=endshow"/>
          </p:cNvPr>
          <p:cNvSpPr/>
          <p:nvPr/>
        </p:nvSpPr>
        <p:spPr>
          <a:xfrm>
            <a:off x="285720" y="6429396"/>
            <a:ext cx="642942" cy="142876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" action="ppaction://hlinkshowjump?jump=previousslide"/>
          </p:cNvPr>
          <p:cNvSpPr/>
          <p:nvPr/>
        </p:nvSpPr>
        <p:spPr>
          <a:xfrm>
            <a:off x="7500958" y="6429396"/>
            <a:ext cx="642942" cy="14287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8286776" y="6429396"/>
            <a:ext cx="642942" cy="142876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" action="ppaction://hlinkshowjump?jump=firstslide"/>
          </p:cNvPr>
          <p:cNvSpPr/>
          <p:nvPr/>
        </p:nvSpPr>
        <p:spPr>
          <a:xfrm>
            <a:off x="5929322" y="6429396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476251"/>
            <a:ext cx="5698976" cy="2088654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Джойстик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— устройство-манипулятор для ввода информации о движениях руки.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9911" b="16534"/>
          <a:stretch>
            <a:fillRect/>
          </a:stretch>
        </p:blipFill>
        <p:spPr bwMode="auto">
          <a:xfrm>
            <a:off x="5652120" y="764704"/>
            <a:ext cx="2991371" cy="22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03848" y="3501008"/>
            <a:ext cx="5637312" cy="2189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3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Веб-камера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устройство для ввода в память компьютера видеоинформации в режиме реального времени. Используется для организации видеоконференций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3084" t="13931" r="11118" b="9525"/>
          <a:stretch>
            <a:fillRect/>
          </a:stretch>
        </p:blipFill>
        <p:spPr bwMode="auto">
          <a:xfrm rot="1023809">
            <a:off x="1462112" y="4175292"/>
            <a:ext cx="1900874" cy="166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64066">
            <a:off x="539552" y="3068960"/>
            <a:ext cx="190087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5122912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Наушники (с микрофоном)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Picture 5" descr="наушник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260648"/>
            <a:ext cx="3418260" cy="391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колонк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068960"/>
            <a:ext cx="38004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355976" y="4797152"/>
            <a:ext cx="3826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Колонки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87354">
            <a:off x="6081929" y="765050"/>
            <a:ext cx="2028775" cy="201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Конкурс мыслителей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spcBef>
                <a:spcPts val="580"/>
              </a:spcBef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Как называется устройство для вывода текстовой и графической информации</a:t>
            </a:r>
            <a:r>
              <a:rPr lang="ru-RU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spcBef>
                <a:spcPts val="580"/>
              </a:spcBef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Что такое «базовая конфигурация ПК</a:t>
            </a:r>
            <a:r>
              <a:rPr lang="ru-RU" dirty="0" smtClean="0">
                <a:solidFill>
                  <a:schemeClr val="bg1"/>
                </a:solidFill>
              </a:rPr>
              <a:t>»?</a:t>
            </a:r>
            <a:endParaRPr lang="ru-RU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580"/>
              </a:spcBef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Что </a:t>
            </a:r>
            <a:r>
              <a:rPr lang="ru-RU" dirty="0" smtClean="0">
                <a:solidFill>
                  <a:schemeClr val="bg1"/>
                </a:solidFill>
              </a:rPr>
              <a:t>находится внутри системного блока? Перечислить.</a:t>
            </a:r>
          </a:p>
          <a:p>
            <a:pPr marL="457200" indent="-457200">
              <a:spcBef>
                <a:spcPts val="580"/>
              </a:spcBef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Зачем нужен и где находится </a:t>
            </a:r>
            <a:r>
              <a:rPr lang="ru-RU" b="1" dirty="0" smtClean="0">
                <a:solidFill>
                  <a:schemeClr val="bg1"/>
                </a:solidFill>
              </a:rPr>
              <a:t>процессор</a:t>
            </a:r>
            <a:r>
              <a:rPr lang="ru-RU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spcBef>
                <a:spcPts val="580"/>
              </a:spcBef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Зачем нужна </a:t>
            </a:r>
            <a:r>
              <a:rPr lang="ru-RU" b="1" dirty="0" smtClean="0">
                <a:solidFill>
                  <a:schemeClr val="bg1"/>
                </a:solidFill>
              </a:rPr>
              <a:t>оперативная память</a:t>
            </a:r>
            <a:r>
              <a:rPr lang="ru-RU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spcBef>
                <a:spcPts val="580"/>
              </a:spcBef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Какие бывают </a:t>
            </a:r>
            <a:r>
              <a:rPr lang="ru-RU" b="1" dirty="0" smtClean="0">
                <a:solidFill>
                  <a:schemeClr val="bg1"/>
                </a:solidFill>
              </a:rPr>
              <a:t>мониторы</a:t>
            </a:r>
            <a:r>
              <a:rPr lang="ru-RU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spcBef>
                <a:spcPts val="580"/>
              </a:spcBef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Зачем нужны </a:t>
            </a:r>
            <a:r>
              <a:rPr lang="ru-RU" b="1" dirty="0" smtClean="0">
                <a:solidFill>
                  <a:schemeClr val="bg1"/>
                </a:solidFill>
              </a:rPr>
              <a:t>принтеры</a:t>
            </a:r>
            <a:r>
              <a:rPr lang="ru-RU" dirty="0" smtClean="0">
                <a:solidFill>
                  <a:schemeClr val="bg1"/>
                </a:solidFill>
              </a:rPr>
              <a:t>? Какие они бывают?</a:t>
            </a:r>
          </a:p>
          <a:p>
            <a:pPr marL="457200" indent="-457200">
              <a:spcBef>
                <a:spcPts val="580"/>
              </a:spcBef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Зачем нужны </a:t>
            </a:r>
            <a:r>
              <a:rPr lang="ru-RU" b="1" dirty="0" smtClean="0">
                <a:solidFill>
                  <a:schemeClr val="bg1"/>
                </a:solidFill>
              </a:rPr>
              <a:t>сканеры</a:t>
            </a:r>
            <a:r>
              <a:rPr lang="ru-RU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spcBef>
                <a:spcPts val="580"/>
              </a:spcBef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Что такое </a:t>
            </a:r>
            <a:r>
              <a:rPr lang="ru-RU" b="1" dirty="0" smtClean="0">
                <a:solidFill>
                  <a:schemeClr val="bg1"/>
                </a:solidFill>
              </a:rPr>
              <a:t>модем</a:t>
            </a:r>
            <a:r>
              <a:rPr lang="ru-RU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spcBef>
                <a:spcPts val="580"/>
              </a:spcBef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Что такое </a:t>
            </a:r>
            <a:r>
              <a:rPr lang="ru-RU" b="1" dirty="0" smtClean="0">
                <a:solidFill>
                  <a:schemeClr val="bg1"/>
                </a:solidFill>
              </a:rPr>
              <a:t>жесткий диск</a:t>
            </a:r>
            <a:r>
              <a:rPr lang="ru-RU" dirty="0" smtClean="0">
                <a:solidFill>
                  <a:schemeClr val="bg1"/>
                </a:solidFill>
              </a:rPr>
              <a:t>? Где он находится?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Домашнее задание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0">
            <a:noFill/>
          </a:ln>
        </p:spPr>
        <p:txBody>
          <a:bodyPr>
            <a:normAutofit fontScale="90000"/>
          </a:bodyPr>
          <a:lstStyle/>
          <a:p>
            <a:r>
              <a:rPr lang="ru-RU" sz="80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 pitchFamily="66" charset="0"/>
              </a:rPr>
              <a:t>Сегодня на уроке:</a:t>
            </a:r>
            <a:endParaRPr lang="ru-RU" sz="8000" dirty="0">
              <a:ln w="18415" cmpd="sng">
                <a:noFill/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Познакомимся с понятием «персональный компьютер»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Рассмотрим основные и периферийные устройства компьютера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Научимся характеризовать устройства персонального компьютера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>
            <a:hlinkClick r:id="" action="ppaction://hlinkshowjump?jump=endshow"/>
          </p:cNvPr>
          <p:cNvSpPr/>
          <p:nvPr/>
        </p:nvSpPr>
        <p:spPr>
          <a:xfrm>
            <a:off x="285720" y="6429396"/>
            <a:ext cx="642942" cy="142876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" action="ppaction://hlinkshowjump?jump=previousslide"/>
          </p:cNvPr>
          <p:cNvSpPr/>
          <p:nvPr/>
        </p:nvSpPr>
        <p:spPr>
          <a:xfrm>
            <a:off x="7500958" y="6429396"/>
            <a:ext cx="642942" cy="14287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8286776" y="6429396"/>
            <a:ext cx="642942" cy="142876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" action="ppaction://hlinkshowjump?jump=firstslide"/>
          </p:cNvPr>
          <p:cNvSpPr/>
          <p:nvPr/>
        </p:nvSpPr>
        <p:spPr>
          <a:xfrm>
            <a:off x="5929322" y="6429396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996" y="285728"/>
            <a:ext cx="8215370" cy="112704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Компьютер- </a:t>
            </a:r>
            <a:r>
              <a:rPr lang="ru-RU" sz="3600" b="0" dirty="0" smtClean="0">
                <a:solidFill>
                  <a:schemeClr val="bg1"/>
                </a:solidFill>
                <a:latin typeface="Monotype Corsiva" pitchFamily="66" charset="0"/>
              </a:rPr>
              <a:t>(</a:t>
            </a:r>
            <a:r>
              <a:rPr lang="ru-RU" sz="3600" b="0" i="1" dirty="0" smtClean="0">
                <a:solidFill>
                  <a:schemeClr val="bg1"/>
                </a:solidFill>
                <a:latin typeface="Monotype Corsiva" pitchFamily="66" charset="0"/>
              </a:rPr>
              <a:t>англ. </a:t>
            </a:r>
            <a:r>
              <a:rPr lang="ru-RU" sz="3600" b="0" i="1" dirty="0" err="1" smtClean="0">
                <a:solidFill>
                  <a:srgbClr val="FFFF00"/>
                </a:solidFill>
                <a:latin typeface="Monotype Corsiva" pitchFamily="66" charset="0"/>
              </a:rPr>
              <a:t>computer</a:t>
            </a:r>
            <a:r>
              <a:rPr lang="ru-RU" sz="3600" b="0" i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b="0" i="1" dirty="0" smtClean="0">
                <a:solidFill>
                  <a:schemeClr val="bg1"/>
                </a:solidFill>
                <a:latin typeface="Monotype Corsiva" pitchFamily="66" charset="0"/>
              </a:rPr>
              <a:t>— вычислитель</a:t>
            </a:r>
            <a:r>
              <a:rPr lang="ru-RU" sz="3600" b="0" dirty="0" smtClean="0">
                <a:solidFill>
                  <a:schemeClr val="bg1"/>
                </a:solidFill>
                <a:latin typeface="Monotype Corsiva" pitchFamily="66" charset="0"/>
              </a:rPr>
              <a:t>) </a:t>
            </a:r>
            <a:endParaRPr lang="ru-RU" sz="3600" b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6072198" y="1714488"/>
            <a:ext cx="2771756" cy="4286280"/>
          </a:xfrm>
        </p:spPr>
        <p:txBody>
          <a:bodyPr>
            <a:normAutofit/>
          </a:bodyPr>
          <a:lstStyle/>
          <a:p>
            <a:endParaRPr lang="en-US" sz="1800" dirty="0" smtClean="0">
              <a:solidFill>
                <a:schemeClr val="bg1"/>
              </a:solidFill>
            </a:endParaRPr>
          </a:p>
          <a:p>
            <a:pPr marL="274320" indent="-274320">
              <a:spcBef>
                <a:spcPts val="0"/>
              </a:spcBef>
              <a:defRPr/>
            </a:pP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– это универсальное техническое средство для работы с информацией.</a:t>
            </a:r>
            <a:endParaRPr lang="en-US" sz="32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hlinkClick r:id="" action="ppaction://hlinkshowjump?jump=endshow"/>
          </p:cNvPr>
          <p:cNvSpPr/>
          <p:nvPr/>
        </p:nvSpPr>
        <p:spPr>
          <a:xfrm>
            <a:off x="285720" y="6429396"/>
            <a:ext cx="642942" cy="142876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" action="ppaction://hlinkshowjump?jump=previousslide"/>
          </p:cNvPr>
          <p:cNvSpPr/>
          <p:nvPr/>
        </p:nvSpPr>
        <p:spPr>
          <a:xfrm>
            <a:off x="7500958" y="6429396"/>
            <a:ext cx="642942" cy="14287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8286776" y="6429396"/>
            <a:ext cx="642942" cy="142876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" action="ppaction://hlinkshowjump?jump=firstslide"/>
          </p:cNvPr>
          <p:cNvSpPr/>
          <p:nvPr/>
        </p:nvSpPr>
        <p:spPr>
          <a:xfrm>
            <a:off x="5929322" y="6429396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132856"/>
            <a:ext cx="5256584" cy="37206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27584" y="476673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Устройства персонального компьютера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2276872"/>
          <a:ext cx="3779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3563888" y="1844824"/>
          <a:ext cx="525658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5370" cy="86409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Основная  (базовая) конфигурация </a:t>
            </a:r>
            <a:endParaRPr lang="ru-RU" sz="3600" b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6072198" y="1714488"/>
            <a:ext cx="2771756" cy="4286280"/>
          </a:xfrm>
        </p:spPr>
        <p:txBody>
          <a:bodyPr>
            <a:normAutofit fontScale="92500"/>
          </a:bodyPr>
          <a:lstStyle/>
          <a:p>
            <a:endParaRPr lang="en-US" sz="1800" dirty="0" smtClean="0">
              <a:solidFill>
                <a:schemeClr val="bg1"/>
              </a:solidFill>
            </a:endParaRPr>
          </a:p>
          <a:p>
            <a:pPr marL="274320" indent="-274320">
              <a:spcBef>
                <a:spcPts val="0"/>
              </a:spcBef>
              <a:defRPr/>
            </a:pP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– минимальный комплект аппаратных средств, достаточный для начала работы с компьютером</a:t>
            </a:r>
            <a:r>
              <a:rPr lang="ru-RU" sz="3200" dirty="0" smtClean="0"/>
              <a:t>.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en-US" sz="32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hlinkClick r:id="" action="ppaction://hlinkshowjump?jump=endshow"/>
          </p:cNvPr>
          <p:cNvSpPr/>
          <p:nvPr/>
        </p:nvSpPr>
        <p:spPr>
          <a:xfrm>
            <a:off x="285720" y="6429396"/>
            <a:ext cx="642942" cy="142876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" action="ppaction://hlinkshowjump?jump=previousslide"/>
          </p:cNvPr>
          <p:cNvSpPr/>
          <p:nvPr/>
        </p:nvSpPr>
        <p:spPr>
          <a:xfrm>
            <a:off x="7500958" y="6429396"/>
            <a:ext cx="642942" cy="14287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8286776" y="6429396"/>
            <a:ext cx="642942" cy="142876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" action="ppaction://hlinkshowjump?jump=firstslide"/>
          </p:cNvPr>
          <p:cNvSpPr/>
          <p:nvPr/>
        </p:nvSpPr>
        <p:spPr>
          <a:xfrm>
            <a:off x="5929322" y="6429396"/>
            <a:ext cx="642942" cy="14287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2" descr="системный блок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24944"/>
            <a:ext cx="29400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монит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412776"/>
            <a:ext cx="2676773" cy="292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клавиатур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21646">
            <a:off x="2582527" y="4141349"/>
            <a:ext cx="2588496" cy="194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 descr="мышь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645024"/>
            <a:ext cx="1342862" cy="130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Системный блок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28633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23928" y="1340768"/>
            <a:ext cx="4572000" cy="4620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r">
              <a:lnSpc>
                <a:spcPct val="80000"/>
              </a:lnSpc>
              <a:spcBef>
                <a:spcPts val="58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основной блок компьютерной системы. </a:t>
            </a:r>
          </a:p>
          <a:p>
            <a:pPr marL="274320" indent="-274320" algn="r">
              <a:lnSpc>
                <a:spcPct val="80000"/>
              </a:lnSpc>
              <a:spcBef>
                <a:spcPts val="58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нем располагаются устройства, считающиеся </a:t>
            </a: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внутренними.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74320" indent="-274320" algn="r">
              <a:lnSpc>
                <a:spcPct val="80000"/>
              </a:lnSpc>
              <a:spcBef>
                <a:spcPts val="58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Устройства, подключающиеся к системному блоку снаружи, считаются </a:t>
            </a: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внешними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74320" indent="-274320" algn="r">
              <a:lnSpc>
                <a:spcPct val="80000"/>
              </a:lnSpc>
              <a:spcBef>
                <a:spcPts val="58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положению корпуса разбиваются на 2 основных класса:</a:t>
            </a:r>
          </a:p>
          <a:p>
            <a:pPr marL="274320" indent="-274320" algn="r">
              <a:lnSpc>
                <a:spcPct val="80000"/>
              </a:lnSpc>
              <a:spcBef>
                <a:spcPts val="580"/>
              </a:spcBef>
              <a:buFont typeface="Arial" pitchFamily="34" charset="0"/>
              <a:buChar char="•"/>
              <a:defRPr/>
            </a:pP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Tower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(башня) — 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вертикальные;</a:t>
            </a:r>
          </a:p>
          <a:p>
            <a:pPr marL="274320" indent="-274320" algn="r">
              <a:lnSpc>
                <a:spcPct val="80000"/>
              </a:lnSpc>
              <a:spcBef>
                <a:spcPts val="580"/>
              </a:spcBef>
              <a:buFont typeface="Arial" pitchFamily="34" charset="0"/>
              <a:buChar char="•"/>
              <a:defRPr/>
            </a:pP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Desktop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(на столе) — 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горизонтальные.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Внутренние устройства ПК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267744" y="1556792"/>
            <a:ext cx="4320480" cy="46805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Материнская плата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Picture 4" descr="bd7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752" y="1628800"/>
            <a:ext cx="4185890" cy="4511295"/>
          </a:xfrm>
          <a:noFill/>
        </p:spPr>
      </p:pic>
      <p:grpSp>
        <p:nvGrpSpPr>
          <p:cNvPr id="32" name="Группа 31"/>
          <p:cNvGrpSpPr/>
          <p:nvPr/>
        </p:nvGrpSpPr>
        <p:grpSpPr>
          <a:xfrm>
            <a:off x="4432697" y="1196752"/>
            <a:ext cx="4243759" cy="864096"/>
            <a:chOff x="4432697" y="1196752"/>
            <a:chExt cx="4243759" cy="864096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6948264" y="1196752"/>
              <a:ext cx="1728192" cy="72008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Порты</a:t>
              </a:r>
              <a:endParaRPr lang="ru-RU" dirty="0"/>
            </a:p>
          </p:txBody>
        </p:sp>
        <p:cxnSp>
          <p:nvCxnSpPr>
            <p:cNvPr id="8" name="Прямая со стрелкой 7"/>
            <p:cNvCxnSpPr>
              <a:endCxn id="4" idx="0"/>
            </p:cNvCxnSpPr>
            <p:nvPr/>
          </p:nvCxnSpPr>
          <p:spPr>
            <a:xfrm flipH="1">
              <a:off x="4432697" y="1340768"/>
              <a:ext cx="2510855" cy="288032"/>
            </a:xfrm>
            <a:prstGeom prst="straightConnector1">
              <a:avLst/>
            </a:prstGeom>
            <a:ln w="28575" cmpd="sng">
              <a:headEnd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hape 10"/>
            <p:cNvCxnSpPr>
              <a:stCxn id="6" idx="2"/>
            </p:cNvCxnSpPr>
            <p:nvPr/>
          </p:nvCxnSpPr>
          <p:spPr>
            <a:xfrm rot="5400000">
              <a:off x="6948264" y="1196752"/>
              <a:ext cx="144016" cy="1584176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251520" y="2132856"/>
            <a:ext cx="3168352" cy="1440160"/>
            <a:chOff x="251520" y="2060848"/>
            <a:chExt cx="3168352" cy="144016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51520" y="2060848"/>
              <a:ext cx="2016224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Слоты для контроллеров</a:t>
              </a:r>
              <a:endParaRPr lang="ru-RU" dirty="0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2267744" y="2348880"/>
              <a:ext cx="432048" cy="21602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2195736" y="2564904"/>
              <a:ext cx="792088" cy="43204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2267744" y="2852936"/>
              <a:ext cx="1152128" cy="6480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5436096" y="4077072"/>
            <a:ext cx="3240360" cy="1440160"/>
            <a:chOff x="5436096" y="4077072"/>
            <a:chExt cx="3240360" cy="144016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948264" y="4077072"/>
              <a:ext cx="1728192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Разъем для оперативной памяти</a:t>
              </a:r>
              <a:endParaRPr lang="ru-RU" dirty="0"/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flipH="1">
              <a:off x="5436096" y="4653136"/>
              <a:ext cx="1574752" cy="864096"/>
            </a:xfrm>
            <a:prstGeom prst="straightConnector1">
              <a:avLst/>
            </a:prstGeom>
            <a:ln w="28575" cmpd="sng">
              <a:headEnd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6084168" y="2780928"/>
            <a:ext cx="2592288" cy="864096"/>
            <a:chOff x="6084168" y="2780928"/>
            <a:chExt cx="2592288" cy="864096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6948264" y="2780928"/>
              <a:ext cx="1728192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Процессор</a:t>
              </a:r>
              <a:endParaRPr lang="ru-RU" dirty="0"/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 flipH="1">
              <a:off x="6084168" y="3140968"/>
              <a:ext cx="854672" cy="432048"/>
            </a:xfrm>
            <a:prstGeom prst="straightConnector1">
              <a:avLst/>
            </a:prstGeom>
            <a:ln w="28575" cmpd="sng">
              <a:headEnd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251520" y="4502823"/>
            <a:ext cx="1967736" cy="1806497"/>
            <a:chOff x="251520" y="4502823"/>
            <a:chExt cx="1967736" cy="1806497"/>
          </a:xfrm>
        </p:grpSpPr>
        <p:sp>
          <p:nvSpPr>
            <p:cNvPr id="26" name="Прямоугольник с двумя вырезанными противолежащими углами 25"/>
            <p:cNvSpPr/>
            <p:nvPr/>
          </p:nvSpPr>
          <p:spPr>
            <a:xfrm>
              <a:off x="251520" y="5301208"/>
              <a:ext cx="1944216" cy="1008112"/>
            </a:xfrm>
            <a:prstGeom prst="snip2Diag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Материнская плата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Стрелка вправо 26"/>
            <p:cNvSpPr/>
            <p:nvPr/>
          </p:nvSpPr>
          <p:spPr>
            <a:xfrm rot="18481220">
              <a:off x="1463172" y="4538827"/>
              <a:ext cx="792088" cy="720080"/>
            </a:xfrm>
            <a:prstGeom prst="rightArrow">
              <a:avLst>
                <a:gd name="adj1" fmla="val 49283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Доска и мелки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DBE5F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Доска и мелки</Template>
  <TotalTime>205</TotalTime>
  <Words>497</Words>
  <Application>Microsoft Office PowerPoint</Application>
  <PresentationFormat>Экран (4:3)</PresentationFormat>
  <Paragraphs>119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Доска и мелки</vt:lpstr>
      <vt:lpstr>Муниципальное казенное общеобразовательное учреждение  «Каменная средняя общеобразовательная школа»</vt:lpstr>
      <vt:lpstr>Слайд 2</vt:lpstr>
      <vt:lpstr>Сегодня на уроке:</vt:lpstr>
      <vt:lpstr>Компьютер- (англ. computer — вычислитель) </vt:lpstr>
      <vt:lpstr>Устройства персонального компьютера</vt:lpstr>
      <vt:lpstr>Основная  (базовая) конфигурация </vt:lpstr>
      <vt:lpstr>Системный блок</vt:lpstr>
      <vt:lpstr>Внутренние устройства ПК</vt:lpstr>
      <vt:lpstr>Материнская плата</vt:lpstr>
      <vt:lpstr>Процессор </vt:lpstr>
      <vt:lpstr>Память ПК</vt:lpstr>
      <vt:lpstr>Внешние устройства ПК</vt:lpstr>
      <vt:lpstr>Монитор</vt:lpstr>
      <vt:lpstr>Клавиатура </vt:lpstr>
      <vt:lpstr>Манипулятор типа «Мышь»</vt:lpstr>
      <vt:lpstr>Принтер –</vt:lpstr>
      <vt:lpstr>Сканер –</vt:lpstr>
      <vt:lpstr>Плоттер –</vt:lpstr>
      <vt:lpstr>Модем</vt:lpstr>
      <vt:lpstr>Слайд 20</vt:lpstr>
      <vt:lpstr>Наушники (с микрофоном)</vt:lpstr>
      <vt:lpstr>Конкурс мыслителей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общеобразовательное учреждение  «Каменная средняя общеобразовательная школа»</dc:title>
  <dc:creator>Наталья</dc:creator>
  <cp:lastModifiedBy>Наталья</cp:lastModifiedBy>
  <cp:revision>22</cp:revision>
  <dcterms:created xsi:type="dcterms:W3CDTF">2013-09-22T09:55:12Z</dcterms:created>
  <dcterms:modified xsi:type="dcterms:W3CDTF">2013-09-22T14:38:08Z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TC300095321049</vt:lpwstr>
  </property>
</Properties>
</file>