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60" r:id="rId6"/>
    <p:sldId id="261" r:id="rId7"/>
    <p:sldId id="257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fe4bd953-a742-4b26-8983-5f5b99677d9c/%5BIS10VI_1-01%5D_%5BIS_01%5D.sw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8621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История как наука. Вспомогательные исторические дисциплины.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План: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История в системе гуманитарных </a:t>
            </a:r>
            <a:r>
              <a:rPr lang="ru-RU" dirty="0" smtClean="0"/>
              <a:t>наук.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Предмет </a:t>
            </a:r>
            <a:r>
              <a:rPr lang="ru-RU" dirty="0" smtClean="0"/>
              <a:t>исторической науки.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Основные </a:t>
            </a:r>
            <a:r>
              <a:rPr lang="ru-RU" dirty="0" smtClean="0"/>
              <a:t>концепции современной исторической </a:t>
            </a:r>
            <a:r>
              <a:rPr lang="ru-RU" dirty="0" smtClean="0"/>
              <a:t>науки.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Исторический </a:t>
            </a:r>
            <a:r>
              <a:rPr lang="ru-RU" dirty="0" smtClean="0"/>
              <a:t>источник.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Вспомогательные </a:t>
            </a:r>
            <a:r>
              <a:rPr lang="ru-RU" dirty="0" smtClean="0"/>
              <a:t>исторические </a:t>
            </a:r>
            <a:r>
              <a:rPr lang="ru-RU" dirty="0" smtClean="0"/>
              <a:t>дисциплины.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Проблема </a:t>
            </a:r>
            <a:r>
              <a:rPr lang="ru-RU" dirty="0" smtClean="0"/>
              <a:t>подлинности и достоверности исторических источников.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(рассказ о прошлом)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0968"/>
            <a:ext cx="8892480" cy="345638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«История- свидетель прошлого, свет истины, живая память, учитель жизни, вестник старины» </a:t>
            </a:r>
            <a:r>
              <a:rPr lang="ru-RU" dirty="0" smtClean="0">
                <a:solidFill>
                  <a:srgbClr val="C00000"/>
                </a:solidFill>
              </a:rPr>
              <a:t>ЦИЦЕРОН</a:t>
            </a:r>
          </a:p>
          <a:p>
            <a:pPr algn="ctr"/>
            <a:r>
              <a:rPr lang="ru-RU" dirty="0" smtClean="0"/>
              <a:t>«В истории черпаем мы мудрость…» </a:t>
            </a:r>
            <a:r>
              <a:rPr lang="ru-RU" dirty="0" smtClean="0">
                <a:solidFill>
                  <a:srgbClr val="C00000"/>
                </a:solidFill>
              </a:rPr>
              <a:t>Ф.БЭКОН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«Для чего нужна история?- Для человеческого самопознания»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Р.ДЖ. КОЛЛИНГВУД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556792"/>
            <a:ext cx="3168352" cy="14401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Процесс развития природы и общества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1556792"/>
            <a:ext cx="4536504" cy="14401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Комплекс общественных наук, изучающих прошлое человечества во всех его конкретности и многообразии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436096" y="1052736"/>
            <a:ext cx="15121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403648" y="1124744"/>
            <a:ext cx="158417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Функции истории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28800"/>
            <a:ext cx="7920880" cy="5229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интеллектуально-развивающая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практически-политическая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мировоззренческая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воспитательная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4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2509"/>
            <a:ext cx="9144000" cy="6815491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5940152" y="5949280"/>
            <a:ext cx="3744416" cy="115212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/>
              </a:rPr>
              <a:t>http://files.school-collection.edu.ru/dlrstore/fe4bd953-a742-4b26-8983-5f5b99677d9c/%5BIS10VI_1-01%5D_%5BIS_01%5D.swf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146250"/>
          </a:xfrm>
        </p:spPr>
        <p:txBody>
          <a:bodyPr>
            <a:noAutofit/>
          </a:bodyPr>
          <a:lstStyle/>
          <a:p>
            <a:r>
              <a:rPr lang="ru-RU" b="1" i="1" u="sng" dirty="0" smtClean="0"/>
              <a:t>Основные концепции современной исторической науки.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752528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1.цивилизационная теория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2.культурная антропология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3.теория модернизации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ЦИВИЛИЗАЦИЯ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одна из основных единиц исторического времени, обозначающая длительно существующее,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самодостаточное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сообщество стран и народов, своеобразие которого обусловлено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социокультурными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причинами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Модерниза́ция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—Обновление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объекта, приведение его в соответствие с новыми требованиями и нормами, техническими условиями, показателями качества.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7943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Исторический </a:t>
            </a:r>
            <a:r>
              <a:rPr lang="ru-RU" sz="3600" dirty="0" smtClean="0"/>
              <a:t>источник- объект, отражающий исторический процесс и дающий возможность изучать прошлое человечества.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792" y="109077"/>
            <a:ext cx="8316416" cy="674892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6064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Вспомогательные исторические дисциплины.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8772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Генеалогия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Геральдика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Дипломатия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Метрология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Ономастика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Нумизматика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Палеография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Сфрагистика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Этимология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387444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подлинности и достоверности исторических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источников!!!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196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История как наука. Вспомогательные исторические дисциплины.</vt:lpstr>
      <vt:lpstr>История (рассказ о прошлом)</vt:lpstr>
      <vt:lpstr>Функции истории </vt:lpstr>
      <vt:lpstr> </vt:lpstr>
      <vt:lpstr>Основные концепции современной исторической науки. </vt:lpstr>
      <vt:lpstr>Исторический источник- объект, отражающий исторический процесс и дающий возможность изучать прошлое человечества. </vt:lpstr>
      <vt:lpstr> </vt:lpstr>
      <vt:lpstr>Проблема подлинности и достоверности исторических источников!!!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как наука. Вспомогательные исторические дисциплины.</dc:title>
  <dc:creator>Катя</dc:creator>
  <cp:lastModifiedBy>Катя</cp:lastModifiedBy>
  <cp:revision>6</cp:revision>
  <dcterms:created xsi:type="dcterms:W3CDTF">2013-09-04T17:07:16Z</dcterms:created>
  <dcterms:modified xsi:type="dcterms:W3CDTF">2013-09-04T17:58:36Z</dcterms:modified>
</cp:coreProperties>
</file>