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3D469D-D35A-411B-938F-4B3C2D1F6377}" type="datetimeFigureOut">
              <a:rPr lang="ru-RU" smtClean="0"/>
              <a:pPr/>
              <a:t>09.04.2008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30B9F3-D6D1-4F6F-9EE0-A3876628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Смотр знаний по математике </a:t>
            </a:r>
            <a:br>
              <a:rPr lang="ru-RU" dirty="0" smtClean="0"/>
            </a:br>
            <a:r>
              <a:rPr lang="ru-RU" dirty="0" smtClean="0"/>
              <a:t>6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500438"/>
            <a:ext cx="7286676" cy="1709734"/>
          </a:xfrm>
        </p:spPr>
        <p:txBody>
          <a:bodyPr/>
          <a:lstStyle/>
          <a:p>
            <a:r>
              <a:rPr lang="ru-RU" sz="4400" i="1" dirty="0" smtClean="0"/>
              <a:t>Тема:  Геометрические тела в пространстве.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5715040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i="1" dirty="0" smtClean="0"/>
              <a:t>В математике не меньше логики и красоты, чем в шахматах. </a:t>
            </a:r>
            <a:br>
              <a:rPr lang="ru-RU" sz="3200" i="1" dirty="0" smtClean="0"/>
            </a:br>
            <a:r>
              <a:rPr lang="ru-RU" sz="3200" i="1" dirty="0" smtClean="0"/>
              <a:t>И есть преимущество: математики не разыгрывают между собой звание абсолютного чемпиона.</a:t>
            </a:r>
            <a:br>
              <a:rPr lang="ru-RU" sz="3200" i="1" dirty="0" smtClean="0"/>
            </a:br>
            <a:r>
              <a:rPr lang="ru-RU" sz="3200" i="1" dirty="0" smtClean="0"/>
              <a:t>М. Эйве.</a:t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Жизнь украшается двумя вещами: занятием математикой и ее преподаванием.</a:t>
            </a:r>
            <a:br>
              <a:rPr lang="ru-RU" sz="3200" i="1" dirty="0" smtClean="0"/>
            </a:br>
            <a:r>
              <a:rPr lang="ru-RU" sz="3200" i="1" dirty="0" smtClean="0"/>
              <a:t>С. Пуассон</a:t>
            </a:r>
            <a:br>
              <a:rPr lang="ru-RU" sz="3200" i="1" dirty="0" smtClean="0"/>
            </a:br>
            <a:endParaRPr lang="ru-RU" sz="32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Обобщить и систематизировать знания учащихся классификаций фигур в пространстве;</a:t>
            </a:r>
          </a:p>
          <a:p>
            <a:r>
              <a:rPr lang="ru-RU" dirty="0" smtClean="0"/>
              <a:t>Развивать самооценку учащихся, интерес к предмету, к исследовательской деятельности, умение выступать перед аудиторией;</a:t>
            </a:r>
          </a:p>
          <a:p>
            <a:r>
              <a:rPr lang="ru-RU" dirty="0" smtClean="0"/>
              <a:t>Воспитать у учащихся культуру речи, труда;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Организационная </a:t>
            </a:r>
            <a:r>
              <a:rPr lang="ru-RU" dirty="0" smtClean="0"/>
              <a:t>работа.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Сообщение цели и плана </a:t>
            </a:r>
            <a:r>
              <a:rPr lang="ru-RU" dirty="0" smtClean="0"/>
              <a:t>урока.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Счет-тест.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Презентация работ учащихся.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Тестирование учащихся по форме ЕГЭ.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Выставка. Стихи. </a:t>
            </a:r>
            <a:r>
              <a:rPr lang="ru-RU" dirty="0" smtClean="0"/>
              <a:t>Модели.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Отгадывание </a:t>
            </a:r>
            <a:r>
              <a:rPr lang="ru-RU" dirty="0" smtClean="0"/>
              <a:t>ребусов.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Подведение итогов. Награждение.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урока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300" dirty="0" smtClean="0"/>
              <a:t>Устная самостоятельная работа. Счет-тест</a:t>
            </a:r>
          </a:p>
          <a:p>
            <a:pPr>
              <a:buNone/>
            </a:pPr>
            <a:endParaRPr lang="ru-RU" sz="4600" dirty="0" smtClean="0"/>
          </a:p>
          <a:p>
            <a:pPr>
              <a:buNone/>
            </a:pPr>
            <a:r>
              <a:rPr lang="ru-RU" sz="4600" dirty="0" smtClean="0"/>
              <a:t>  1)- 0,4 + 1,2 =   </a:t>
            </a:r>
            <a:r>
              <a:rPr lang="ru-RU" sz="4600" dirty="0" smtClean="0"/>
              <a:t>              </a:t>
            </a:r>
            <a:r>
              <a:rPr lang="ru-RU" sz="4600" dirty="0" smtClean="0"/>
              <a:t>2) -0,5 · 0,9 =</a:t>
            </a:r>
          </a:p>
          <a:p>
            <a:pPr>
              <a:buNone/>
            </a:pPr>
            <a:r>
              <a:rPr lang="ru-RU" sz="4600" dirty="0" smtClean="0"/>
              <a:t>      </a:t>
            </a:r>
          </a:p>
          <a:p>
            <a:pPr>
              <a:buNone/>
            </a:pPr>
            <a:r>
              <a:rPr lang="ru-RU" sz="4600" dirty="0" smtClean="0"/>
              <a:t>  3)    · (-0,3) =    </a:t>
            </a:r>
            <a:r>
              <a:rPr lang="ru-RU" sz="4600" dirty="0" smtClean="0"/>
              <a:t>              </a:t>
            </a:r>
            <a:r>
              <a:rPr lang="ru-RU" sz="4600" dirty="0" smtClean="0"/>
              <a:t>4) (-0,3)² = </a:t>
            </a:r>
          </a:p>
          <a:p>
            <a:pPr>
              <a:buNone/>
            </a:pPr>
            <a:endParaRPr lang="ru-RU" sz="4600" dirty="0" smtClean="0"/>
          </a:p>
          <a:p>
            <a:pPr>
              <a:buNone/>
            </a:pPr>
            <a:r>
              <a:rPr lang="ru-RU" sz="4600" dirty="0" smtClean="0"/>
              <a:t>  5) 0,7 – 3 =         </a:t>
            </a:r>
            <a:r>
              <a:rPr lang="ru-RU" sz="4600" dirty="0" smtClean="0"/>
              <a:t>             </a:t>
            </a:r>
            <a:r>
              <a:rPr lang="ru-RU" sz="4600" dirty="0" smtClean="0"/>
              <a:t>6) 3,2 </a:t>
            </a:r>
            <a:r>
              <a:rPr lang="he-IL" sz="4600" dirty="0" smtClean="0"/>
              <a:t>׃</a:t>
            </a:r>
            <a:r>
              <a:rPr lang="ru-RU" sz="4600" dirty="0" smtClean="0"/>
              <a:t> (0,4)=</a:t>
            </a:r>
          </a:p>
          <a:p>
            <a:pPr>
              <a:buNone/>
            </a:pPr>
            <a:endParaRPr lang="ru-RU" sz="4600" dirty="0" smtClean="0"/>
          </a:p>
          <a:p>
            <a:pPr>
              <a:buNone/>
            </a:pPr>
            <a:r>
              <a:rPr lang="ru-RU" sz="4600" dirty="0" smtClean="0"/>
              <a:t>  7) -0,9 </a:t>
            </a:r>
            <a:r>
              <a:rPr lang="he-IL" sz="4600" dirty="0" smtClean="0"/>
              <a:t>׃</a:t>
            </a:r>
            <a:r>
              <a:rPr lang="ru-RU" sz="4600" dirty="0" smtClean="0"/>
              <a:t> (-    ) =  </a:t>
            </a:r>
            <a:r>
              <a:rPr lang="ru-RU" sz="4600" dirty="0" smtClean="0"/>
              <a:t>             </a:t>
            </a:r>
            <a:r>
              <a:rPr lang="ru-RU" sz="4600" dirty="0" smtClean="0"/>
              <a:t>8) ( - 0,2 )² =  </a:t>
            </a:r>
          </a:p>
          <a:p>
            <a:pPr>
              <a:buNone/>
            </a:pPr>
            <a:r>
              <a:rPr lang="ru-RU" sz="4600" dirty="0" smtClean="0"/>
              <a:t>    </a:t>
            </a:r>
          </a:p>
          <a:p>
            <a:pPr>
              <a:buNone/>
            </a:pPr>
            <a:r>
              <a:rPr lang="ru-RU" sz="4600" dirty="0" smtClean="0"/>
              <a:t>  9) -    · 5,4=</a:t>
            </a:r>
            <a:endParaRPr lang="ru-RU" sz="4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Ход урока.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86256"/>
            <a:ext cx="29224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929198"/>
            <a:ext cx="35719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857496"/>
            <a:ext cx="357190" cy="59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0,8     2)  -0,45     3) -1,5      4) 0,09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5) -2,3      6) -8         7) -2,7       8) -0,008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9) -0,6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208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Смотр знаний по математике  6 класс</vt:lpstr>
      <vt:lpstr>В математике не меньше логики и красоты, чем в шахматах.  И есть преимущество: математики не разыгрывают между собой звание абсолютного чемпиона. М. Эйве.  Жизнь украшается двумя вещами: занятием математикой и ее преподаванием. С. Пуассон </vt:lpstr>
      <vt:lpstr>Цели урока:</vt:lpstr>
      <vt:lpstr>Этапы урока</vt:lpstr>
      <vt:lpstr>Ход урока.</vt:lpstr>
      <vt:lpstr>ответы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Смотр знаний по математике  6 класс</dc:title>
  <dc:creator>!</dc:creator>
  <cp:lastModifiedBy>!</cp:lastModifiedBy>
  <cp:revision>11</cp:revision>
  <dcterms:created xsi:type="dcterms:W3CDTF">2008-04-08T10:10:30Z</dcterms:created>
  <dcterms:modified xsi:type="dcterms:W3CDTF">2008-04-08T20:06:12Z</dcterms:modified>
</cp:coreProperties>
</file>