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8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5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0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5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9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1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5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2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6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B87FE-22F4-40F0-AD41-5D274CC91132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86EA-E2B8-4586-A309-573970E6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2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/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>
                <a:solidFill>
                  <a:srgbClr val="7030A0"/>
                </a:solidFill>
              </a:rPr>
              <a:t/>
            </a:r>
            <a:br>
              <a:rPr lang="ru-RU" sz="5400" dirty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/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>
                <a:solidFill>
                  <a:srgbClr val="7030A0"/>
                </a:solidFill>
              </a:rPr>
              <a:t/>
            </a:r>
            <a:br>
              <a:rPr lang="ru-RU" sz="5400" dirty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/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>Породы, слагающие земную кору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00" y="21015"/>
            <a:ext cx="1764000" cy="1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8101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2" y="4240299"/>
            <a:ext cx="2046651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03" y="4273203"/>
            <a:ext cx="2069168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9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627601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solidFill>
                  <a:srgbClr val="00B050"/>
                </a:solidFill>
              </a:rPr>
              <a:t>Осадочные горные </a:t>
            </a:r>
          </a:p>
          <a:p>
            <a:r>
              <a:rPr lang="ru-RU" sz="5400" b="1" u="sng" dirty="0" smtClean="0">
                <a:solidFill>
                  <a:srgbClr val="00B050"/>
                </a:solidFill>
              </a:rPr>
              <a:t>породы</a:t>
            </a:r>
            <a:r>
              <a:rPr lang="ru-RU" sz="5400" dirty="0" smtClean="0">
                <a:solidFill>
                  <a:srgbClr val="00B050"/>
                </a:solidFill>
              </a:rPr>
              <a:t> образуются 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на поверхности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 земной коры под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 действием тяжести,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 путем оседания,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 накопления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211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  Осадочные горные породы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835696" y="1124744"/>
            <a:ext cx="45719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539802" y="1098070"/>
            <a:ext cx="45719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270892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неорганические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7" y="2589807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органические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62687" y="3518431"/>
            <a:ext cx="45719" cy="86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182178" y="3518431"/>
            <a:ext cx="72008" cy="151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509120"/>
            <a:ext cx="219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обломочные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77405" y="5042709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химические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229200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(песок, галька)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62000" y="5661248"/>
            <a:ext cx="261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(гипс, поваренная соль)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3142089"/>
            <a:ext cx="21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(ракушечник, уголь)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7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04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4389"/>
            <a:ext cx="2052000" cy="1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4" y="2714625"/>
            <a:ext cx="195264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085705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547" y="2345293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ракушечник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87746" y="2482389"/>
            <a:ext cx="83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галька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381328"/>
            <a:ext cx="72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уголь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07507" y="607592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гипс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90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79"/>
            <a:ext cx="87727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Магматические горные породы </a:t>
            </a:r>
            <a:r>
              <a:rPr lang="ru-RU" sz="4000" b="1" dirty="0" smtClean="0">
                <a:solidFill>
                  <a:srgbClr val="C00000"/>
                </a:solidFill>
              </a:rPr>
              <a:t>– это 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т</a:t>
            </a:r>
            <a:r>
              <a:rPr lang="ru-RU" sz="4000" b="1" dirty="0" smtClean="0">
                <a:solidFill>
                  <a:srgbClr val="C00000"/>
                </a:solidFill>
              </a:rPr>
              <a:t>акие  породы, которые образовались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и</a:t>
            </a:r>
            <a:r>
              <a:rPr lang="ru-RU" sz="4000" b="1" dirty="0" smtClean="0">
                <a:solidFill>
                  <a:srgbClr val="C00000"/>
                </a:solidFill>
              </a:rPr>
              <a:t>з магмы путем ее охлаждения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и застывания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0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Магматические горные породы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259632" y="1184558"/>
            <a:ext cx="144016" cy="804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084168" y="1184558"/>
            <a:ext cx="144016" cy="804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276872"/>
            <a:ext cx="222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Глубинные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23373" y="2125839"/>
            <a:ext cx="2359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излившиеся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2" y="3717032"/>
            <a:ext cx="2121425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31" y="4869160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76" y="3294276"/>
            <a:ext cx="2208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55" y="4805723"/>
            <a:ext cx="223872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1" y="3388350"/>
            <a:ext cx="86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габбро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58688" y="4565495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гранит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80389" y="2926243"/>
            <a:ext cx="95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базальт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4483923"/>
            <a:ext cx="79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пемза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90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9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12147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</a:rPr>
              <a:t>Метаморфические горные породы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– образуются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путем изменения осадочных и магматических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горных пород, под воздействием высокой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температуры и давления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67" y="672131"/>
            <a:ext cx="1314731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9" y="348426"/>
            <a:ext cx="1764000" cy="132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843808" y="898075"/>
            <a:ext cx="2448272" cy="226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17" y="2171942"/>
            <a:ext cx="2592000" cy="185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067944" y="3098096"/>
            <a:ext cx="1224136" cy="258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63" y="2276872"/>
            <a:ext cx="1733336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6065" y="7598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гранит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26064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гнейс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84045" y="389240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песчаник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389240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кварцит</a:t>
            </a:r>
            <a:endParaRPr lang="ru-RU" b="1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238"/>
            <a:ext cx="201600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655673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известняк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563888" y="5229200"/>
            <a:ext cx="1116124" cy="18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67" y="4763600"/>
            <a:ext cx="2100675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04248" y="638610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мрамор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28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6130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   Горные породы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75656" y="1340768"/>
            <a:ext cx="28803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50702" y="1420327"/>
            <a:ext cx="0" cy="2512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36096" y="1492335"/>
            <a:ext cx="792088" cy="1216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3" y="2996952"/>
            <a:ext cx="190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осадочные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7133" y="3966351"/>
            <a:ext cx="272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магматические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2996952"/>
            <a:ext cx="308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метаморфические</a:t>
            </a:r>
            <a:endParaRPr lang="ru-RU" sz="28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67543" y="3520172"/>
            <a:ext cx="216025" cy="41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07704" y="3520172"/>
            <a:ext cx="469016" cy="628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766" y="3933056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неорганические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3445" y="414908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органические</a:t>
            </a:r>
            <a:endParaRPr lang="ru-RU" b="1" i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23528" y="4302388"/>
            <a:ext cx="252027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259632" y="4302388"/>
            <a:ext cx="504056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3726" y="4619533"/>
            <a:ext cx="144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обломочные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27306" y="508716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химические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139952" y="4477762"/>
            <a:ext cx="216024" cy="511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19173" y="49888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глубинные</a:t>
            </a:r>
            <a:endParaRPr lang="ru-RU" b="1" i="1" dirty="0">
              <a:solidFill>
                <a:srgbClr val="0070C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580112" y="4477762"/>
            <a:ext cx="252028" cy="463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20072" y="497252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излившиеся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5" grpId="0"/>
      <p:bldP spid="20" grpId="0"/>
      <p:bldP spid="21" grpId="0"/>
      <p:bldP spid="24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114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Породы, слагающие земную кору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Породы, слагающие земную кору</dc:title>
  <dc:creator>Nataliya</dc:creator>
  <cp:lastModifiedBy>Nataliya</cp:lastModifiedBy>
  <cp:revision>14</cp:revision>
  <dcterms:created xsi:type="dcterms:W3CDTF">2013-11-19T14:28:22Z</dcterms:created>
  <dcterms:modified xsi:type="dcterms:W3CDTF">2015-01-21T14:33:46Z</dcterms:modified>
</cp:coreProperties>
</file>