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notesMasterIdLst>
    <p:notesMasterId r:id="rId19"/>
  </p:notesMasterIdLst>
  <p:sldIdLst>
    <p:sldId id="256" r:id="rId2"/>
    <p:sldId id="261" r:id="rId3"/>
    <p:sldId id="262" r:id="rId4"/>
    <p:sldId id="257" r:id="rId5"/>
    <p:sldId id="260" r:id="rId6"/>
    <p:sldId id="258" r:id="rId7"/>
    <p:sldId id="264" r:id="rId8"/>
    <p:sldId id="265" r:id="rId9"/>
    <p:sldId id="266" r:id="rId10"/>
    <p:sldId id="259" r:id="rId11"/>
    <p:sldId id="269" r:id="rId12"/>
    <p:sldId id="268" r:id="rId13"/>
    <p:sldId id="271" r:id="rId14"/>
    <p:sldId id="272" r:id="rId15"/>
    <p:sldId id="273" r:id="rId16"/>
    <p:sldId id="270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62373-529D-4F54-89FD-3B35AA59CC10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CA4FA-0EF7-4226-A77E-3E4ED2131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64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CA4FA-0EF7-4226-A77E-3E4ED2131C6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1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/index.php?title=%D0%A4%D0%B0%D0%B9%D0%BB:Stolypin_1902.jpg&amp;filetimestamp=20101224194404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81649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175351" cy="4680520"/>
          </a:xfrm>
        </p:spPr>
        <p:txBody>
          <a:bodyPr/>
          <a:lstStyle/>
          <a:p>
            <a:r>
              <a:rPr lang="ru-RU" sz="7200" dirty="0" smtClean="0">
                <a:solidFill>
                  <a:srgbClr val="FF0000"/>
                </a:solidFill>
              </a:rPr>
              <a:t>Реформы </a:t>
            </a:r>
            <a:r>
              <a:rPr lang="ru-RU" sz="7200" dirty="0" err="1" smtClean="0">
                <a:solidFill>
                  <a:srgbClr val="FF0000"/>
                </a:solidFill>
              </a:rPr>
              <a:t>С.Ю.Витте</a:t>
            </a:r>
            <a:r>
              <a:rPr lang="ru-RU" sz="7200" dirty="0" smtClean="0">
                <a:solidFill>
                  <a:srgbClr val="FF0000"/>
                </a:solidFill>
              </a:rPr>
              <a:t> </a:t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и </a:t>
            </a:r>
            <a:r>
              <a:rPr lang="ru-RU" sz="7200" dirty="0" err="1" smtClean="0">
                <a:solidFill>
                  <a:srgbClr val="FF0000"/>
                </a:solidFill>
              </a:rPr>
              <a:t>П.А.Столыпина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9890" y="1524000"/>
            <a:ext cx="326421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Пётр Аркадьевич СТОЛЫПИН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8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ОН ПРЕДЛОЖИЛ РЯД ПРОЕКТОВ РЕФОРМ :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 ВВЕДЕНИЕ В РОССИИ ВСЕОБЩЕГО ОБЯЗАТЕЛЬНОГО НАЧАЛЬНОГО ОБРАЗОВАНИЯ;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-СТРОИТЕЛЬСТВО ЖЕЛЕЗНЫХ ДОРОГ, РАЗВИТИЕ АВИАСТРОЕНИЯ И АВТОМОБИЛЕСТРОЕНИЯ;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 РАСШИРЕНИЕ ПРАВ МЕСТНЫХ ОРГАНОВ САМОУПРАВЛЕНИЯ;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8 июля 1906 г. </a:t>
            </a:r>
            <a:r>
              <a:rPr lang="ru-RU" sz="3600" b="1" dirty="0" err="1" smtClean="0">
                <a:solidFill>
                  <a:srgbClr val="FF0000"/>
                </a:solidFill>
              </a:rPr>
              <a:t>П.А.Столыпин</a:t>
            </a:r>
            <a:r>
              <a:rPr lang="ru-RU" sz="3600" b="1" dirty="0" smtClean="0">
                <a:solidFill>
                  <a:srgbClr val="FF0000"/>
                </a:solidFill>
              </a:rPr>
              <a:t> был назначен на пост премьер-министра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0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351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3200" dirty="0" smtClean="0">
                <a:solidFill>
                  <a:srgbClr val="002060"/>
                </a:solidFill>
              </a:rPr>
              <a:t>Цель: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1) Успокоить Россию, избежать новой революции, расширить социальную опору власти;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2) Обеспечить продвижение страны по пути капиталистической модернизации.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Но главным делом его жизни стала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аграрная реформа.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-</a:t>
            </a:r>
            <a:r>
              <a:rPr lang="ru-RU" sz="3600" b="1" i="1" dirty="0" smtClean="0">
                <a:solidFill>
                  <a:srgbClr val="C00000"/>
                </a:solidFill>
              </a:rPr>
              <a:t>разрушение крестьянской общины;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9 ноября 1910 г. Указом императора был разрешён свободный выход из общины.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По Положении от 1910 г.: крестьянин, покинувший общину, получал в частную собственность участок земли.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Если при этом он продолжал жить а деревне, то такое землевладение называлось </a:t>
            </a:r>
            <a:r>
              <a:rPr lang="ru-RU" sz="3200" b="1" dirty="0" smtClean="0">
                <a:solidFill>
                  <a:srgbClr val="002060"/>
                </a:solidFill>
              </a:rPr>
              <a:t>отрубом, </a:t>
            </a:r>
            <a:r>
              <a:rPr lang="ru-RU" sz="3200" dirty="0" smtClean="0">
                <a:solidFill>
                  <a:srgbClr val="FF0000"/>
                </a:solidFill>
              </a:rPr>
              <a:t>если же он селился вне деревни на своей земле, то –</a:t>
            </a:r>
            <a:r>
              <a:rPr lang="ru-RU" sz="3200" b="1" dirty="0" smtClean="0">
                <a:solidFill>
                  <a:srgbClr val="002060"/>
                </a:solidFill>
              </a:rPr>
              <a:t>хутором.  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Основные направления аграрной реформы: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6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i="1" dirty="0">
                <a:solidFill>
                  <a:srgbClr val="C00000"/>
                </a:solidFill>
              </a:rPr>
              <a:t>-создание крестьянского </a:t>
            </a:r>
            <a:r>
              <a:rPr lang="ru-RU" sz="3600" b="1" i="1" dirty="0" smtClean="0">
                <a:solidFill>
                  <a:srgbClr val="C00000"/>
                </a:solidFill>
              </a:rPr>
              <a:t>банка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(банк предоставлял кредиты для приобретения земли);</a:t>
            </a:r>
            <a:endParaRPr lang="ru-RU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600" b="1" i="1" dirty="0">
                <a:solidFill>
                  <a:srgbClr val="FF0000"/>
                </a:solidFill>
              </a:rPr>
              <a:t>-</a:t>
            </a:r>
            <a:r>
              <a:rPr lang="ru-RU" sz="3600" b="1" i="1" dirty="0">
                <a:solidFill>
                  <a:srgbClr val="C00000"/>
                </a:solidFill>
              </a:rPr>
              <a:t>переселение крестьян на окраины страны в Сибирь, Среднюю Азию, Казахстан </a:t>
            </a:r>
            <a:endParaRPr lang="ru-RU" sz="36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(правительство выделяло пособия и льготы переселенцам, безвозмездные ссуды на обустройство, мужчины освобождались от воинской повинности)</a:t>
            </a:r>
            <a:endParaRPr lang="ru-RU" sz="36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48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4286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428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Реформа продолжалась и после гибели Столыпина в 1911 г., но так и не была завершена. В 1915 г. она была приостановлена в связи с войной, а в 1917 г. прекращена окончательно согласно решению Временного правительства.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404664"/>
            <a:ext cx="5271120" cy="518457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«Я верю в Россию. Если бы я не имел этой веры, я бы не в состоянии был ничего делать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dirty="0" smtClean="0">
                <a:solidFill>
                  <a:srgbClr val="FF0000"/>
                </a:solidFill>
              </a:rPr>
              <a:t>    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П.А. Столыпин 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upload.wikimedia.org/wikipedia/commons/thumb/4/41/Stolypin_1902.jpg/200px-Stolypin_190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096344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100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188640"/>
            <a:ext cx="4248472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Его фразы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rgbClr val="FFC000"/>
                </a:solidFill>
              </a:rPr>
              <a:t>«</a:t>
            </a:r>
            <a:r>
              <a:rPr lang="ru-RU" sz="3600" b="1" i="1" dirty="0">
                <a:solidFill>
                  <a:srgbClr val="FFC000"/>
                </a:solidFill>
              </a:rPr>
              <a:t>Не запугаете</a:t>
            </a:r>
            <a:r>
              <a:rPr lang="ru-RU" sz="3600" dirty="0">
                <a:solidFill>
                  <a:srgbClr val="FFC000"/>
                </a:solidFill>
              </a:rPr>
              <a:t>!»,</a:t>
            </a:r>
          </a:p>
          <a:p>
            <a:r>
              <a:rPr lang="ru-RU" sz="3600" dirty="0"/>
              <a:t> </a:t>
            </a:r>
            <a:r>
              <a:rPr lang="ru-RU" sz="3600" b="1" i="1" dirty="0">
                <a:solidFill>
                  <a:srgbClr val="002060"/>
                </a:solidFill>
              </a:rPr>
              <a:t>«Сначала успокоение, потом реформы</a:t>
            </a:r>
            <a:r>
              <a:rPr lang="ru-RU" sz="3600" dirty="0" smtClean="0">
                <a:solidFill>
                  <a:srgbClr val="002060"/>
                </a:solidFill>
              </a:rPr>
              <a:t>», 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«</a:t>
            </a:r>
            <a:r>
              <a:rPr lang="ru-RU" sz="3600" b="1" i="1" dirty="0">
                <a:solidFill>
                  <a:srgbClr val="FF0000"/>
                </a:solidFill>
              </a:rPr>
              <a:t>Им нужны великие потрясения, нам нужна великая Россия</a:t>
            </a:r>
            <a:r>
              <a:rPr lang="ru-RU" sz="3600" dirty="0">
                <a:solidFill>
                  <a:srgbClr val="FF0000"/>
                </a:solidFill>
              </a:rPr>
              <a:t>» 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стали </a:t>
            </a:r>
            <a:r>
              <a:rPr lang="ru-RU" sz="2800" b="1" dirty="0">
                <a:solidFill>
                  <a:schemeClr val="bg1"/>
                </a:solidFill>
              </a:rPr>
              <a:t>крылатыми</a:t>
            </a:r>
            <a:r>
              <a:rPr lang="ru-RU" sz="2800" dirty="0"/>
              <a:t>.</a:t>
            </a:r>
          </a:p>
          <a:p>
            <a:pPr>
              <a:spcBef>
                <a:spcPct val="50000"/>
              </a:spcBef>
            </a:pPr>
            <a:endParaRPr lang="ru-RU" sz="28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ru-RU" sz="28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3" descr="4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816424" cy="568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246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6218" y="1524000"/>
            <a:ext cx="319156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Сергей Юльевич ВИТТЕ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4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</a:rPr>
              <a:t>С его именем связан ряд реформ, направленных на продвижение России по пути экономической модернизации:</a:t>
            </a:r>
            <a:endParaRPr lang="ru-RU" sz="4400" b="1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1892—1903 гг. </a:t>
            </a:r>
            <a:r>
              <a:rPr lang="ru-RU" dirty="0" err="1" smtClean="0">
                <a:solidFill>
                  <a:srgbClr val="FF0000"/>
                </a:solidFill>
              </a:rPr>
              <a:t>С.Ю.Витте</a:t>
            </a:r>
            <a:r>
              <a:rPr lang="ru-RU" dirty="0" smtClean="0">
                <a:solidFill>
                  <a:srgbClr val="FF0000"/>
                </a:solidFill>
              </a:rPr>
              <a:t> занимал пост министра финансов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4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- </a:t>
            </a:r>
            <a:r>
              <a:rPr lang="ru-RU" sz="3200" dirty="0" smtClean="0">
                <a:solidFill>
                  <a:srgbClr val="002060"/>
                </a:solidFill>
              </a:rPr>
              <a:t>введение единых тарифов на железных дорогах;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-государственное регулирование внутренней и внешней торговли через систему налогов;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-сосредоточение большей части железных дорог в руках государства;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-расширение государственного сектора в промышленности;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-активизация деятельности ГОСБАНКА;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-введение государственной монополии на торговлю спиртным (1895 г).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1) Усиление роли государства в экономике: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-гибкое налоговое законодательство;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-борьба с дефицитом бюджета;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-укрепление национальной валюты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(1897 г.—денежная реформа: выпуск новых золотых монет- «империал»);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-умеренный протекционизм в отношении иностранных инвесторов.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2) Укрепление частного предпринимательства: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31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(ОТ ЛАТ.- «СОВРЕМЕННЫЙ»)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ПЕРЕХОД ОТ ТРАДИЦИОННОГО ОБЩЕСТВА К ИНДУСТРИАЛЬНОМУ.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МОДЕРНИЗАЦИЯ—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2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(</a:t>
            </a:r>
            <a:r>
              <a:rPr lang="ru-RU" sz="3200" b="1" dirty="0" smtClean="0">
                <a:solidFill>
                  <a:srgbClr val="002060"/>
                </a:solidFill>
              </a:rPr>
              <a:t>ОТ ГРЕЧ.- «ТОРГУЮ ОДИН»)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ИСКЛЮЧИТЕЛЬНОЕ ПРАВО НА КАКУЮ-ЛИБО СФЕРУ ДЕЯТЕЛЬНОСТИ, </a:t>
            </a:r>
            <a:r>
              <a:rPr lang="ru-RU" sz="4000" dirty="0" smtClean="0">
                <a:solidFill>
                  <a:srgbClr val="002060"/>
                </a:solidFill>
              </a:rPr>
              <a:t>НАПРИМЕР, НА ТОРГОВЛЮ ОПРЕДЕЛЁННЫМИ ТОВАРАМИ.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МОНОПОЛИЯ—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1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(ОТ ЛАТ.- «ЗАЩИЩАЮ»)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ГОСУДАРСТВЕННАЯ ПОЛИТИКА, НАПРАВЛЕННАЯ НА ЗАЩИТУ СОБСТВЕННОЙ ЭКОНОМИКИ ОТ ИНОСТРАННОЙ КОНКУРЕНЦИИ.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ПРОТЕКЦИОНИЗМ—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5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РОССИЯ СТАЛА ОДНОЙ ИЗ НАИБОЛЕЕ ДИНАМИЧНО РАЗВИВАЮЩИХСЯ СТРАН</a:t>
            </a:r>
            <a:r>
              <a:rPr lang="ru-RU" sz="4000" dirty="0" smtClean="0">
                <a:solidFill>
                  <a:srgbClr val="FF0000"/>
                </a:solidFill>
              </a:rPr>
              <a:t>. </a:t>
            </a:r>
            <a:r>
              <a:rPr lang="ru-RU" sz="3200" dirty="0" smtClean="0">
                <a:solidFill>
                  <a:srgbClr val="FF0000"/>
                </a:solidFill>
              </a:rPr>
              <a:t>ТЕМПЫ ЭКОНОМИЧЕСКОГО РОСТА БЫЛИ САМЫМИ ВЫСОКИМИ В МИРЕ. РАЗВИТИЕ ПРОМЫШЛЕННОСТИ, УВЕЛИЧЕНИЕ БЮДЖЕТА ДОЛЖНЫ БЫЛИ ДАТЬ НЕОБХОДИМЫЕ СРЕДСТВА ДЛЯ РЕФОРМИРОВАНИЯ СЕЛЬСКОГО ХОЗЯЙСТВА В БУДУЩЕМ.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ГОВОРЯ В ЦЕЛОМ О РЕФОРМАХ С.Ю.ВИТТЕ, МОЖНО ОТМЕТИТЬ, ЧТО, НЕСМОТРЯ НА ВСЕ ПРОБЛЕМЫ,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310</TotalTime>
  <Words>534</Words>
  <Application>Microsoft Office PowerPoint</Application>
  <PresentationFormat>Экран (4:3)</PresentationFormat>
  <Paragraphs>57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Реформы С.Ю.Витте  и П.А.Столыпина</vt:lpstr>
      <vt:lpstr>Сергей Юльевич ВИТТЕ</vt:lpstr>
      <vt:lpstr>1892—1903 гг. С.Ю.Витте занимал пост министра финансов</vt:lpstr>
      <vt:lpstr>1) Усиление роли государства в экономике:</vt:lpstr>
      <vt:lpstr>2) Укрепление частного предпринимательства:</vt:lpstr>
      <vt:lpstr>МОДЕРНИЗАЦИЯ—</vt:lpstr>
      <vt:lpstr>МОНОПОЛИЯ—</vt:lpstr>
      <vt:lpstr>ПРОТЕКЦИОНИЗМ—</vt:lpstr>
      <vt:lpstr>ГОВОРЯ В ЦЕЛОМ О РЕФОРМАХ С.Ю.ВИТТЕ, МОЖНО ОТМЕТИТЬ, ЧТО, НЕСМОТРЯ НА ВСЕ ПРОБЛЕМЫ,</vt:lpstr>
      <vt:lpstr>Пётр Аркадьевич СТОЛЫПИН</vt:lpstr>
      <vt:lpstr>8 июля 1906 г. П.А.Столыпин был назначен на пост премьер-министра </vt:lpstr>
      <vt:lpstr>Но главным делом его жизни стала  аграрная реформа.</vt:lpstr>
      <vt:lpstr>Основные направления аграрной реформы:</vt:lpstr>
      <vt:lpstr> </vt:lpstr>
      <vt:lpstr>Реформа продолжалась и после гибели Столыпина в 1911 г., но так и не была завершена. В 1915 г. она была приостановлена в связи с войной, а в 1917 г. прекращена окончательно согласно решению Временного правительства.</vt:lpstr>
      <vt:lpstr>«Я верю в Россию. Если бы я не имел этой веры, я бы не в состоянии был ничего делать»       П.А. Столыпин 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Реформы С.Ю.Витте и П.А.Столыпина </dc:title>
  <dc:creator>Asus</dc:creator>
  <cp:lastModifiedBy>Asus</cp:lastModifiedBy>
  <cp:revision>24</cp:revision>
  <dcterms:created xsi:type="dcterms:W3CDTF">2013-10-23T04:28:04Z</dcterms:created>
  <dcterms:modified xsi:type="dcterms:W3CDTF">2013-10-23T11:00:14Z</dcterms:modified>
</cp:coreProperties>
</file>