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0" r:id="rId3"/>
    <p:sldId id="261" r:id="rId4"/>
    <p:sldId id="311" r:id="rId5"/>
    <p:sldId id="262" r:id="rId6"/>
    <p:sldId id="263" r:id="rId7"/>
    <p:sldId id="268" r:id="rId8"/>
    <p:sldId id="329" r:id="rId9"/>
    <p:sldId id="330" r:id="rId10"/>
    <p:sldId id="332" r:id="rId11"/>
    <p:sldId id="285" r:id="rId12"/>
    <p:sldId id="269" r:id="rId13"/>
    <p:sldId id="324" r:id="rId14"/>
    <p:sldId id="264" r:id="rId15"/>
    <p:sldId id="273" r:id="rId16"/>
    <p:sldId id="343" r:id="rId17"/>
    <p:sldId id="274" r:id="rId18"/>
    <p:sldId id="334" r:id="rId19"/>
    <p:sldId id="33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C7A"/>
    <a:srgbClr val="D65956"/>
    <a:srgbClr val="CC4744"/>
    <a:srgbClr val="E5278B"/>
    <a:srgbClr val="F080BB"/>
    <a:srgbClr val="ED69AE"/>
    <a:srgbClr val="E94D9F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Опрос жителей микрорайонов о проблеме мусора</a:t>
            </a:r>
          </a:p>
        </c:rich>
      </c:tx>
      <c:layout>
        <c:manualLayout>
          <c:xMode val="edge"/>
          <c:yMode val="edge"/>
          <c:x val="3.5175524293343745E-2"/>
          <c:y val="3.1748206682746388E-2"/>
        </c:manualLayout>
      </c:layout>
    </c:title>
    <c:plotArea>
      <c:layout>
        <c:manualLayout>
          <c:layoutTarget val="inner"/>
          <c:xMode val="edge"/>
          <c:yMode val="edge"/>
          <c:x val="0.48440943728018782"/>
          <c:y val="0.15883112942229108"/>
          <c:w val="0.46821270182712038"/>
          <c:h val="0.7337040408685517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Анкета 1</c:v>
                </c:pt>
              </c:strCache>
            </c:strRef>
          </c:tx>
          <c:dPt>
            <c:idx val="0"/>
            <c:spPr>
              <a:solidFill>
                <a:srgbClr val="E5278B"/>
              </a:solidFill>
            </c:spPr>
          </c:dPt>
          <c:dPt>
            <c:idx val="1"/>
            <c:spPr>
              <a:solidFill>
                <a:srgbClr val="E94D9F"/>
              </a:solidFill>
            </c:spPr>
          </c:dPt>
          <c:dPt>
            <c:idx val="2"/>
            <c:spPr>
              <a:solidFill>
                <a:srgbClr val="ED69AE"/>
              </a:solidFill>
            </c:spPr>
          </c:dPt>
          <c:dPt>
            <c:idx val="3"/>
            <c:spPr>
              <a:solidFill>
                <a:srgbClr val="F080BB"/>
              </a:solidFill>
            </c:spPr>
          </c:dPt>
          <c:cat>
            <c:strRef>
              <c:f>Лист1!$A$2:$A$5</c:f>
              <c:strCache>
                <c:ptCount val="4"/>
                <c:pt idx="0">
                  <c:v>Настораживает ли вас то, что с каждым годом количество мусора в наших дворах увеличивается?</c:v>
                </c:pt>
                <c:pt idx="1">
                  <c:v>Согласны ли вы, что жильцы так же виноваты в том, что во дворах скапливается большое количество мусора?</c:v>
                </c:pt>
                <c:pt idx="2">
                  <c:v> Могут ли жители в магазинах и на рынках отказываться от большого количества упаковочного материала?</c:v>
                </c:pt>
                <c:pt idx="3">
                  <c:v> Готовы ли вы  в своих семьях сортировать отходы по разным пакетам?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</c:v>
                </c:pt>
                <c:pt idx="1">
                  <c:v>73</c:v>
                </c:pt>
                <c:pt idx="2">
                  <c:v>60</c:v>
                </c:pt>
                <c:pt idx="3">
                  <c:v>27</c:v>
                </c:pt>
              </c:numCache>
            </c:numRef>
          </c:val>
        </c:ser>
        <c:gapWidth val="36"/>
        <c:overlap val="-100"/>
        <c:axId val="70601344"/>
        <c:axId val="70607232"/>
      </c:barChart>
      <c:catAx>
        <c:axId val="70601344"/>
        <c:scaling>
          <c:orientation val="minMax"/>
        </c:scaling>
        <c:axPos val="l"/>
        <c:tickLblPos val="nextTo"/>
        <c:spPr>
          <a:solidFill>
            <a:schemeClr val="accent5">
              <a:lumMod val="20000"/>
              <a:lumOff val="80000"/>
            </a:schemeClr>
          </a:solidFill>
        </c:spPr>
        <c:txPr>
          <a:bodyPr/>
          <a:lstStyle/>
          <a:p>
            <a:pPr>
              <a:defRPr sz="1600"/>
            </a:pPr>
            <a:endParaRPr lang="ru-RU"/>
          </a:p>
        </c:txPr>
        <c:crossAx val="70607232"/>
        <c:crosses val="autoZero"/>
        <c:auto val="1"/>
        <c:lblAlgn val="ctr"/>
        <c:lblOffset val="100"/>
      </c:catAx>
      <c:valAx>
        <c:axId val="706072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5291862055490462"/>
              <c:y val="0.83635467795369556"/>
            </c:manualLayout>
          </c:layout>
        </c:title>
        <c:numFmt formatCode="General" sourceLinked="0"/>
        <c:tickLblPos val="nextTo"/>
        <c:crossAx val="70601344"/>
        <c:crosses val="autoZero"/>
        <c:crossBetween val="between"/>
      </c:valAx>
      <c:spPr>
        <a:noFill/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2400"/>
            </a:pPr>
            <a:r>
              <a:rPr lang="ru-RU" sz="2400" b="1" i="0" u="none" strike="noStrike" baseline="0">
                <a:effectLst/>
              </a:rPr>
              <a:t>Состав и процентное соотношение бытовых отходов в семье Галкиных</a:t>
            </a:r>
            <a:endParaRPr lang="ru-RU" sz="2400"/>
          </a:p>
        </c:rich>
      </c:tx>
      <c:layout>
        <c:manualLayout>
          <c:xMode val="edge"/>
          <c:yMode val="edge"/>
          <c:x val="0.15943351323879823"/>
          <c:y val="5.3885960717814201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3.297357165000462E-2"/>
          <c:y val="0.24644478049865218"/>
          <c:w val="0.75033993146690003"/>
          <c:h val="0.658024162683268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Понедельник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47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50</c:v>
                </c:pt>
                <c:pt idx="6">
                  <c:v>2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вторник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52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45</c:v>
                </c:pt>
                <c:pt idx="6">
                  <c:v>2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35</c:v>
                </c:pt>
                <c:pt idx="1">
                  <c:v>1</c:v>
                </c:pt>
                <c:pt idx="2">
                  <c:v>30</c:v>
                </c:pt>
                <c:pt idx="3">
                  <c:v>0</c:v>
                </c:pt>
                <c:pt idx="4">
                  <c:v>2</c:v>
                </c:pt>
                <c:pt idx="5">
                  <c:v>30</c:v>
                </c:pt>
                <c:pt idx="6">
                  <c:v>2</c:v>
                </c:pt>
              </c:numCache>
            </c:numRef>
          </c:val>
          <c:shape val="cone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Четверг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30</c:v>
                </c:pt>
                <c:pt idx="6">
                  <c:v>1</c:v>
                </c:pt>
              </c:numCache>
            </c:numRef>
          </c:val>
          <c:shape val="cone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Пятница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Лист1!$F$2:$F$8</c:f>
              <c:numCache>
                <c:formatCode>0</c:formatCode>
                <c:ptCount val="7"/>
                <c:pt idx="0">
                  <c:v>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30</c:v>
                </c:pt>
                <c:pt idx="6">
                  <c:v>2</c:v>
                </c:pt>
              </c:numCache>
            </c:numRef>
          </c:val>
          <c:shape val="cone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Суббота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Лист1!$G$2:$G$8</c:f>
              <c:numCache>
                <c:formatCode>0</c:formatCode>
                <c:ptCount val="7"/>
                <c:pt idx="0">
                  <c:v>57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40</c:v>
                </c:pt>
                <c:pt idx="6">
                  <c:v>1</c:v>
                </c:pt>
              </c:numCache>
            </c:numRef>
          </c:val>
          <c:shape val="cone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Воскресенье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Пищевые отходы</c:v>
                </c:pt>
                <c:pt idx="1">
                  <c:v>одежда, обувь</c:v>
                </c:pt>
                <c:pt idx="2">
                  <c:v>Бытовая техника</c:v>
                </c:pt>
                <c:pt idx="3">
                  <c:v>Мебель </c:v>
                </c:pt>
                <c:pt idx="4">
                  <c:v>Бумага</c:v>
                </c:pt>
                <c:pt idx="5">
                  <c:v>упаковка</c:v>
                </c:pt>
                <c:pt idx="6">
                  <c:v>Иное</c:v>
                </c:pt>
              </c:strCache>
            </c:strRef>
          </c:cat>
          <c:val>
            <c:numRef>
              <c:f>Лист1!$H$2:$H$8</c:f>
              <c:numCache>
                <c:formatCode>0</c:formatCode>
                <c:ptCount val="7"/>
                <c:pt idx="0">
                  <c:v>57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40</c:v>
                </c:pt>
                <c:pt idx="6">
                  <c:v>1</c:v>
                </c:pt>
              </c:numCache>
            </c:numRef>
          </c:val>
          <c:shape val="cone"/>
        </c:ser>
        <c:gapWidth val="0"/>
        <c:gapDepth val="160"/>
        <c:shape val="cylinder"/>
        <c:axId val="101863424"/>
        <c:axId val="101864960"/>
        <c:axId val="101861568"/>
      </c:bar3DChart>
      <c:dateAx>
        <c:axId val="101863424"/>
        <c:scaling>
          <c:orientation val="minMax"/>
        </c:scaling>
        <c:axPos val="b"/>
        <c:majorGridlines/>
        <c:numFmt formatCode="dd/mm/yyyy" sourceLinked="1"/>
        <c:tickLblPos val="nextTo"/>
        <c:crossAx val="101864960"/>
        <c:crosses val="autoZero"/>
        <c:lblOffset val="100"/>
        <c:baseTimeUnit val="days"/>
      </c:dateAx>
      <c:valAx>
        <c:axId val="101864960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7136191309419775E-2"/>
              <c:y val="0.36607241311015676"/>
            </c:manualLayout>
          </c:layout>
        </c:title>
        <c:numFmt formatCode="0" sourceLinked="1"/>
        <c:tickLblPos val="nextTo"/>
        <c:crossAx val="101863424"/>
        <c:crosses val="autoZero"/>
        <c:crossBetween val="between"/>
      </c:valAx>
      <c:serAx>
        <c:axId val="101861568"/>
        <c:scaling>
          <c:orientation val="minMax"/>
        </c:scaling>
        <c:delete val="1"/>
        <c:axPos val="b"/>
        <c:tickLblPos val="nextTo"/>
        <c:crossAx val="101864960"/>
        <c:crosses val="autoZero"/>
      </c:serAx>
    </c:plotArea>
    <c:legend>
      <c:legendPos val="r"/>
      <c:layout>
        <c:manualLayout>
          <c:xMode val="edge"/>
          <c:yMode val="edge"/>
          <c:x val="0.76149307336464378"/>
          <c:y val="0.26008570888807131"/>
          <c:w val="0.22912547919867166"/>
          <c:h val="0.55924480002314136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2400" b="1" i="0" u="none" strike="noStrike" kern="1200" baseline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i="0" u="none" strike="noStrike" kern="1200" baseline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rPr>
              <a:t>Процентное соотношение бытовых отходов в семьях учащихся</a:t>
            </a:r>
          </a:p>
        </c:rich>
      </c:tx>
      <c:layout>
        <c:manualLayout>
          <c:xMode val="edge"/>
          <c:yMode val="edge"/>
          <c:x val="9.7046121089026785E-2"/>
          <c:y val="9.8552541781072409E-2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961647109952242E-2"/>
          <c:y val="0.32440072932350827"/>
          <c:w val="0.61805555555555691"/>
          <c:h val="0.598183352080989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человек, %</c:v>
                </c:pt>
              </c:strCache>
            </c:strRef>
          </c:tx>
          <c:dLbls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пищевые отходы</c:v>
                </c:pt>
                <c:pt idx="1">
                  <c:v>упаковка</c:v>
                </c:pt>
                <c:pt idx="2">
                  <c:v>одежда, обувь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49.5</c:v>
                </c:pt>
                <c:pt idx="1">
                  <c:v>39</c:v>
                </c:pt>
                <c:pt idx="2">
                  <c:v>1.5</c:v>
                </c:pt>
                <c:pt idx="3">
                  <c:v>10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5730474391734248"/>
          <c:y val="0.34336938752836987"/>
          <c:w val="0.23242131672532645"/>
          <c:h val="0.5148261304299521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ADB5D-999C-4E30-A023-89A8764C709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9B0DC-4B6F-4193-84BC-013FF20AAFAC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Изучение  проблемы  скопления мусора возле подъездов домов</a:t>
          </a:r>
          <a:endParaRPr lang="ru-RU" dirty="0">
            <a:solidFill>
              <a:schemeClr val="bg1"/>
            </a:solidFill>
          </a:endParaRPr>
        </a:p>
      </dgm:t>
    </dgm:pt>
    <dgm:pt modelId="{EDCF68F3-7705-4779-9EA7-41C49A3201D4}" type="parTrans" cxnId="{D2D8CB86-F4C4-40C6-876E-91967729F579}">
      <dgm:prSet/>
      <dgm:spPr/>
      <dgm:t>
        <a:bodyPr/>
        <a:lstStyle/>
        <a:p>
          <a:endParaRPr lang="ru-RU"/>
        </a:p>
      </dgm:t>
    </dgm:pt>
    <dgm:pt modelId="{05A64266-16CF-46BD-8080-F95892AEAD63}" type="sibTrans" cxnId="{D2D8CB86-F4C4-40C6-876E-91967729F579}">
      <dgm:prSet/>
      <dgm:spPr/>
      <dgm:t>
        <a:bodyPr/>
        <a:lstStyle/>
        <a:p>
          <a:endParaRPr lang="ru-RU"/>
        </a:p>
      </dgm:t>
    </dgm:pt>
    <dgm:pt modelId="{A81C4BED-ADD5-4428-A399-D145409BE12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Поиск путей ее решения</a:t>
          </a:r>
          <a:endParaRPr lang="ru-RU" dirty="0">
            <a:solidFill>
              <a:schemeClr val="tx1"/>
            </a:solidFill>
          </a:endParaRPr>
        </a:p>
      </dgm:t>
    </dgm:pt>
    <dgm:pt modelId="{38BD7C53-EA8F-4F8A-8368-83C5F3DC4EC4}" type="parTrans" cxnId="{40DD01E4-8B74-4B43-91AA-48A5516EDCEC}">
      <dgm:prSet/>
      <dgm:spPr/>
      <dgm:t>
        <a:bodyPr/>
        <a:lstStyle/>
        <a:p>
          <a:endParaRPr lang="ru-RU"/>
        </a:p>
      </dgm:t>
    </dgm:pt>
    <dgm:pt modelId="{E96B6432-B999-47B8-980C-99D6B1FD1A2D}" type="sibTrans" cxnId="{40DD01E4-8B74-4B43-91AA-48A5516EDCEC}">
      <dgm:prSet/>
      <dgm:spPr/>
      <dgm:t>
        <a:bodyPr/>
        <a:lstStyle/>
        <a:p>
          <a:endParaRPr lang="ru-RU"/>
        </a:p>
      </dgm:t>
    </dgm:pt>
    <dgm:pt modelId="{80401C0B-AC68-4FD6-8E34-B8E21A6A5275}" type="pres">
      <dgm:prSet presAssocID="{63DADB5D-999C-4E30-A023-89A8764C70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BD236-AF5F-45BC-A785-B214CCEE7FC6}" type="pres">
      <dgm:prSet presAssocID="{8A29B0DC-4B6F-4193-84BC-013FF20AAFAC}" presName="arrow" presStyleLbl="node1" presStyleIdx="0" presStyleCnt="2" custScaleX="95745" custScaleY="138009" custRadScaleRad="87908" custRadScaleInc="1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FF686-4305-49FB-AA95-7A18E6FCED46}" type="pres">
      <dgm:prSet presAssocID="{A81C4BED-ADD5-4428-A399-D145409BE12E}" presName="arrow" presStyleLbl="node1" presStyleIdx="1" presStyleCnt="2" custScaleX="107957" custScaleY="138009" custRadScaleRad="79569" custRadScaleInc="1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FCEC3-46F4-4736-84C6-D63B62ED5388}" type="presOf" srcId="{63DADB5D-999C-4E30-A023-89A8764C7097}" destId="{80401C0B-AC68-4FD6-8E34-B8E21A6A5275}" srcOrd="0" destOrd="0" presId="urn:microsoft.com/office/officeart/2005/8/layout/arrow5"/>
    <dgm:cxn modelId="{40DD01E4-8B74-4B43-91AA-48A5516EDCEC}" srcId="{63DADB5D-999C-4E30-A023-89A8764C7097}" destId="{A81C4BED-ADD5-4428-A399-D145409BE12E}" srcOrd="1" destOrd="0" parTransId="{38BD7C53-EA8F-4F8A-8368-83C5F3DC4EC4}" sibTransId="{E96B6432-B999-47B8-980C-99D6B1FD1A2D}"/>
    <dgm:cxn modelId="{30C1506E-71C5-4A33-BF80-4E7ACD5C81CE}" type="presOf" srcId="{8A29B0DC-4B6F-4193-84BC-013FF20AAFAC}" destId="{49EBD236-AF5F-45BC-A785-B214CCEE7FC6}" srcOrd="0" destOrd="0" presId="urn:microsoft.com/office/officeart/2005/8/layout/arrow5"/>
    <dgm:cxn modelId="{E992AFBA-57BF-44BF-9475-13A1C8962CC3}" type="presOf" srcId="{A81C4BED-ADD5-4428-A399-D145409BE12E}" destId="{58EFF686-4305-49FB-AA95-7A18E6FCED46}" srcOrd="0" destOrd="0" presId="urn:microsoft.com/office/officeart/2005/8/layout/arrow5"/>
    <dgm:cxn modelId="{D2D8CB86-F4C4-40C6-876E-91967729F579}" srcId="{63DADB5D-999C-4E30-A023-89A8764C7097}" destId="{8A29B0DC-4B6F-4193-84BC-013FF20AAFAC}" srcOrd="0" destOrd="0" parTransId="{EDCF68F3-7705-4779-9EA7-41C49A3201D4}" sibTransId="{05A64266-16CF-46BD-8080-F95892AEAD63}"/>
    <dgm:cxn modelId="{C6990D55-23DB-4EAE-8381-DB5D954CCAB6}" type="presParOf" srcId="{80401C0B-AC68-4FD6-8E34-B8E21A6A5275}" destId="{49EBD236-AF5F-45BC-A785-B214CCEE7FC6}" srcOrd="0" destOrd="0" presId="urn:microsoft.com/office/officeart/2005/8/layout/arrow5"/>
    <dgm:cxn modelId="{AFEE738B-49E3-43F1-9072-55C2E3B93938}" type="presParOf" srcId="{80401C0B-AC68-4FD6-8E34-B8E21A6A5275}" destId="{58EFF686-4305-49FB-AA95-7A18E6FCED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4AAEFF-D9D4-49B6-AC59-0B12FDCD041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0FEA96-A5EF-484D-8D48-543CD5035809}">
      <dgm:prSet phldrT="[Текст]" phldr="1"/>
      <dgm:spPr/>
      <dgm:t>
        <a:bodyPr/>
        <a:lstStyle/>
        <a:p>
          <a:endParaRPr lang="ru-RU"/>
        </a:p>
      </dgm:t>
    </dgm:pt>
    <dgm:pt modelId="{5AEB4452-60F8-4634-9C0B-093BC1783EA8}" type="parTrans" cxnId="{05A68A84-DA94-4F5C-B44E-312494A893A9}">
      <dgm:prSet/>
      <dgm:spPr/>
      <dgm:t>
        <a:bodyPr/>
        <a:lstStyle/>
        <a:p>
          <a:endParaRPr lang="ru-RU"/>
        </a:p>
      </dgm:t>
    </dgm:pt>
    <dgm:pt modelId="{F6027B55-654D-429A-8CC1-BB18251545C1}" type="sibTrans" cxnId="{05A68A84-DA94-4F5C-B44E-312494A893A9}">
      <dgm:prSet/>
      <dgm:spPr/>
      <dgm:t>
        <a:bodyPr/>
        <a:lstStyle/>
        <a:p>
          <a:endParaRPr lang="ru-RU"/>
        </a:p>
      </dgm:t>
    </dgm:pt>
    <dgm:pt modelId="{49FE043D-EA06-4738-AC75-4BB29CC8366E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Calibri"/>
            </a:rPr>
            <a:t>Старайся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не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пользоваться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пенопластом</a:t>
          </a:r>
          <a:r>
            <a:rPr lang="ru-RU" dirty="0" smtClean="0">
              <a:latin typeface="Adobe Caslon Pro"/>
              <a:ea typeface="Calibri"/>
            </a:rPr>
            <a:t>, </a:t>
          </a:r>
          <a:r>
            <a:rPr lang="ru-RU" dirty="0" smtClean="0">
              <a:latin typeface="Times New Roman"/>
              <a:ea typeface="Calibri"/>
            </a:rPr>
            <a:t>так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как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он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практически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не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разлагается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в</a:t>
          </a:r>
          <a:r>
            <a:rPr lang="ru-RU" dirty="0" smtClean="0">
              <a:latin typeface="Adobe Caslon Pro"/>
              <a:ea typeface="Calibri"/>
            </a:rPr>
            <a:t> </a:t>
          </a:r>
          <a:r>
            <a:rPr lang="ru-RU" dirty="0" smtClean="0">
              <a:latin typeface="Times New Roman"/>
              <a:ea typeface="Calibri"/>
            </a:rPr>
            <a:t>природе</a:t>
          </a:r>
          <a:endParaRPr lang="ru-RU" dirty="0"/>
        </a:p>
      </dgm:t>
    </dgm:pt>
    <dgm:pt modelId="{246BBC1E-8542-455D-8F33-42A8F5DB9C72}" type="parTrans" cxnId="{088A7757-1382-4C78-A47A-ADE7F1F754AB}">
      <dgm:prSet/>
      <dgm:spPr/>
      <dgm:t>
        <a:bodyPr/>
        <a:lstStyle/>
        <a:p>
          <a:endParaRPr lang="ru-RU"/>
        </a:p>
      </dgm:t>
    </dgm:pt>
    <dgm:pt modelId="{51555AA0-045A-4B62-8277-4F94507159E7}" type="sibTrans" cxnId="{088A7757-1382-4C78-A47A-ADE7F1F754AB}">
      <dgm:prSet/>
      <dgm:spPr/>
      <dgm:t>
        <a:bodyPr/>
        <a:lstStyle/>
        <a:p>
          <a:endParaRPr lang="ru-RU"/>
        </a:p>
      </dgm:t>
    </dgm:pt>
    <dgm:pt modelId="{7EEBA2B6-6CE3-40EA-A89C-165687026E12}">
      <dgm:prSet phldrT="[Текст]" phldr="1"/>
      <dgm:spPr/>
      <dgm:t>
        <a:bodyPr/>
        <a:lstStyle/>
        <a:p>
          <a:endParaRPr lang="ru-RU"/>
        </a:p>
      </dgm:t>
    </dgm:pt>
    <dgm:pt modelId="{7A68D0F2-D7E7-49A0-93D8-44FDFE357407}" type="parTrans" cxnId="{48767CE8-C0CC-423F-8A6A-7FAC9BB3C619}">
      <dgm:prSet/>
      <dgm:spPr/>
      <dgm:t>
        <a:bodyPr/>
        <a:lstStyle/>
        <a:p>
          <a:endParaRPr lang="ru-RU"/>
        </a:p>
      </dgm:t>
    </dgm:pt>
    <dgm:pt modelId="{CFEB7AD4-1D7C-44FE-95A5-4DE8C21615BF}" type="sibTrans" cxnId="{48767CE8-C0CC-423F-8A6A-7FAC9BB3C619}">
      <dgm:prSet/>
      <dgm:spPr/>
      <dgm:t>
        <a:bodyPr/>
        <a:lstStyle/>
        <a:p>
          <a:endParaRPr lang="ru-RU"/>
        </a:p>
      </dgm:t>
    </dgm:pt>
    <dgm:pt modelId="{D235675C-D536-4501-B665-D98EEA28EE20}">
      <dgm:prSet phldrT="[Текст]"/>
      <dgm:spPr/>
      <dgm:t>
        <a:bodyPr/>
        <a:lstStyle/>
        <a:p>
          <a:r>
            <a:rPr lang="ru-RU" smtClean="0">
              <a:latin typeface="Times New Roman"/>
              <a:ea typeface="Times New Roman"/>
            </a:rPr>
            <a:t>Покупать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продукты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в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больших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упаковках</a:t>
          </a:r>
          <a:r>
            <a:rPr lang="ru-RU" smtClean="0">
              <a:latin typeface="Adobe Caslon Pro"/>
              <a:ea typeface="Times New Roman"/>
              <a:cs typeface="Arial"/>
            </a:rPr>
            <a:t>, </a:t>
          </a:r>
          <a:r>
            <a:rPr lang="ru-RU" smtClean="0">
              <a:latin typeface="Times New Roman"/>
              <a:ea typeface="Times New Roman"/>
            </a:rPr>
            <a:t>а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не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упакованные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поштучно</a:t>
          </a:r>
          <a:endParaRPr lang="ru-RU" dirty="0"/>
        </a:p>
      </dgm:t>
    </dgm:pt>
    <dgm:pt modelId="{9E08E689-0E04-4305-A23F-1780A97ADBFD}" type="parTrans" cxnId="{FC1E343E-81F7-46DA-80C1-BD9A34BD3E91}">
      <dgm:prSet/>
      <dgm:spPr/>
      <dgm:t>
        <a:bodyPr/>
        <a:lstStyle/>
        <a:p>
          <a:endParaRPr lang="ru-RU"/>
        </a:p>
      </dgm:t>
    </dgm:pt>
    <dgm:pt modelId="{6AFABB7C-3DE8-4912-BF14-430B9A880170}" type="sibTrans" cxnId="{FC1E343E-81F7-46DA-80C1-BD9A34BD3E91}">
      <dgm:prSet/>
      <dgm:spPr/>
      <dgm:t>
        <a:bodyPr/>
        <a:lstStyle/>
        <a:p>
          <a:endParaRPr lang="ru-RU"/>
        </a:p>
      </dgm:t>
    </dgm:pt>
    <dgm:pt modelId="{0832259F-BC9D-485A-A6CF-ABA3BF533A41}">
      <dgm:prSet phldrT="[Текст]" phldr="1"/>
      <dgm:spPr/>
      <dgm:t>
        <a:bodyPr/>
        <a:lstStyle/>
        <a:p>
          <a:endParaRPr lang="ru-RU"/>
        </a:p>
      </dgm:t>
    </dgm:pt>
    <dgm:pt modelId="{EC661E45-503E-4704-8BE4-2AB93D075CD6}" type="parTrans" cxnId="{8CE48387-014B-4F83-863B-5929FBF3B74E}">
      <dgm:prSet/>
      <dgm:spPr/>
      <dgm:t>
        <a:bodyPr/>
        <a:lstStyle/>
        <a:p>
          <a:endParaRPr lang="ru-RU"/>
        </a:p>
      </dgm:t>
    </dgm:pt>
    <dgm:pt modelId="{7627AC04-DCAB-47DA-9626-94856A56CC4C}" type="sibTrans" cxnId="{8CE48387-014B-4F83-863B-5929FBF3B74E}">
      <dgm:prSet/>
      <dgm:spPr/>
      <dgm:t>
        <a:bodyPr/>
        <a:lstStyle/>
        <a:p>
          <a:endParaRPr lang="ru-RU"/>
        </a:p>
      </dgm:t>
    </dgm:pt>
    <dgm:pt modelId="{3BD59143-3DD5-4B10-A6B9-AF82C694B783}">
      <dgm:prSet phldrT="[Текст]"/>
      <dgm:spPr/>
      <dgm:t>
        <a:bodyPr/>
        <a:lstStyle/>
        <a:p>
          <a:r>
            <a:rPr lang="ru-RU" smtClean="0">
              <a:ea typeface="Times New Roman"/>
              <a:cs typeface="Arial"/>
            </a:rPr>
            <a:t>Проведи  конкурс рисунков  и плакатов на тему « Очистим  город от мусора», конкурс « Мода  из мусора», конкурс поделок из мусора, день обмена старыми вещами</a:t>
          </a:r>
          <a:endParaRPr lang="ru-RU" dirty="0"/>
        </a:p>
      </dgm:t>
    </dgm:pt>
    <dgm:pt modelId="{C3FEF604-8BC4-4255-B0E6-C09C819FEA3E}" type="parTrans" cxnId="{A33F3D66-DD9D-410E-9DF7-7ECB00F77651}">
      <dgm:prSet/>
      <dgm:spPr/>
      <dgm:t>
        <a:bodyPr/>
        <a:lstStyle/>
        <a:p>
          <a:endParaRPr lang="ru-RU"/>
        </a:p>
      </dgm:t>
    </dgm:pt>
    <dgm:pt modelId="{AF2C2CDB-5847-48EB-8F8D-DD1510813E16}" type="sibTrans" cxnId="{A33F3D66-DD9D-410E-9DF7-7ECB00F77651}">
      <dgm:prSet/>
      <dgm:spPr/>
      <dgm:t>
        <a:bodyPr/>
        <a:lstStyle/>
        <a:p>
          <a:endParaRPr lang="ru-RU"/>
        </a:p>
      </dgm:t>
    </dgm:pt>
    <dgm:pt modelId="{311A59DF-A911-4B9D-AA96-3F5B7CDBE50F}" type="pres">
      <dgm:prSet presAssocID="{CF4AAEFF-D9D4-49B6-AC59-0B12FDCD04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B01DAE-9E1F-4BDD-986E-2EC233F6A23F}" type="pres">
      <dgm:prSet presAssocID="{480FEA96-A5EF-484D-8D48-543CD5035809}" presName="composite" presStyleCnt="0"/>
      <dgm:spPr/>
    </dgm:pt>
    <dgm:pt modelId="{D7A33587-1DA5-459C-A117-E27A944DFAA9}" type="pres">
      <dgm:prSet presAssocID="{480FEA96-A5EF-484D-8D48-543CD50358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E982A-EE1A-43F7-B178-6BDE0C8C5F56}" type="pres">
      <dgm:prSet presAssocID="{480FEA96-A5EF-484D-8D48-543CD50358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E9380-AFA7-4E37-AC0C-641DA76A3D96}" type="pres">
      <dgm:prSet presAssocID="{F6027B55-654D-429A-8CC1-BB18251545C1}" presName="sp" presStyleCnt="0"/>
      <dgm:spPr/>
    </dgm:pt>
    <dgm:pt modelId="{2BFC3C36-5D7B-415C-945D-50409B55D3F2}" type="pres">
      <dgm:prSet presAssocID="{7EEBA2B6-6CE3-40EA-A89C-165687026E12}" presName="composite" presStyleCnt="0"/>
      <dgm:spPr/>
    </dgm:pt>
    <dgm:pt modelId="{640F1B7B-E85F-41F9-AD61-333CE0CE2865}" type="pres">
      <dgm:prSet presAssocID="{7EEBA2B6-6CE3-40EA-A89C-165687026E1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C287-8763-4686-839B-6A8822962750}" type="pres">
      <dgm:prSet presAssocID="{7EEBA2B6-6CE3-40EA-A89C-165687026E1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F39D0-6C24-49B1-9BEA-DA408CF5A89D}" type="pres">
      <dgm:prSet presAssocID="{CFEB7AD4-1D7C-44FE-95A5-4DE8C21615BF}" presName="sp" presStyleCnt="0"/>
      <dgm:spPr/>
    </dgm:pt>
    <dgm:pt modelId="{C472A4B2-9E23-4682-A96C-A83202AF9392}" type="pres">
      <dgm:prSet presAssocID="{0832259F-BC9D-485A-A6CF-ABA3BF533A41}" presName="composite" presStyleCnt="0"/>
      <dgm:spPr/>
    </dgm:pt>
    <dgm:pt modelId="{31EF48F9-8005-424A-9DE2-AAC870D6E602}" type="pres">
      <dgm:prSet presAssocID="{0832259F-BC9D-485A-A6CF-ABA3BF533A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C29AE-9480-4AA3-A294-628E1BBC01D8}" type="pres">
      <dgm:prSet presAssocID="{0832259F-BC9D-485A-A6CF-ABA3BF533A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E343E-81F7-46DA-80C1-BD9A34BD3E91}" srcId="{7EEBA2B6-6CE3-40EA-A89C-165687026E12}" destId="{D235675C-D536-4501-B665-D98EEA28EE20}" srcOrd="0" destOrd="0" parTransId="{9E08E689-0E04-4305-A23F-1780A97ADBFD}" sibTransId="{6AFABB7C-3DE8-4912-BF14-430B9A880170}"/>
    <dgm:cxn modelId="{728746EC-21CE-4C83-8D18-B0EACDA7BDAF}" type="presOf" srcId="{0832259F-BC9D-485A-A6CF-ABA3BF533A41}" destId="{31EF48F9-8005-424A-9DE2-AAC870D6E602}" srcOrd="0" destOrd="0" presId="urn:microsoft.com/office/officeart/2005/8/layout/chevron2"/>
    <dgm:cxn modelId="{D578EBAC-B263-44BD-9858-2E8BFAE765C8}" type="presOf" srcId="{CF4AAEFF-D9D4-49B6-AC59-0B12FDCD041F}" destId="{311A59DF-A911-4B9D-AA96-3F5B7CDBE50F}" srcOrd="0" destOrd="0" presId="urn:microsoft.com/office/officeart/2005/8/layout/chevron2"/>
    <dgm:cxn modelId="{76CB4C35-3AEC-4D7A-88A7-135E9534DC3B}" type="presOf" srcId="{7EEBA2B6-6CE3-40EA-A89C-165687026E12}" destId="{640F1B7B-E85F-41F9-AD61-333CE0CE2865}" srcOrd="0" destOrd="0" presId="urn:microsoft.com/office/officeart/2005/8/layout/chevron2"/>
    <dgm:cxn modelId="{4122DABD-6C19-4E40-9DA4-BD6FB54A12D0}" type="presOf" srcId="{3BD59143-3DD5-4B10-A6B9-AF82C694B783}" destId="{E6AC29AE-9480-4AA3-A294-628E1BBC01D8}" srcOrd="0" destOrd="0" presId="urn:microsoft.com/office/officeart/2005/8/layout/chevron2"/>
    <dgm:cxn modelId="{A33F3D66-DD9D-410E-9DF7-7ECB00F77651}" srcId="{0832259F-BC9D-485A-A6CF-ABA3BF533A41}" destId="{3BD59143-3DD5-4B10-A6B9-AF82C694B783}" srcOrd="0" destOrd="0" parTransId="{C3FEF604-8BC4-4255-B0E6-C09C819FEA3E}" sibTransId="{AF2C2CDB-5847-48EB-8F8D-DD1510813E16}"/>
    <dgm:cxn modelId="{8CE48387-014B-4F83-863B-5929FBF3B74E}" srcId="{CF4AAEFF-D9D4-49B6-AC59-0B12FDCD041F}" destId="{0832259F-BC9D-485A-A6CF-ABA3BF533A41}" srcOrd="2" destOrd="0" parTransId="{EC661E45-503E-4704-8BE4-2AB93D075CD6}" sibTransId="{7627AC04-DCAB-47DA-9626-94856A56CC4C}"/>
    <dgm:cxn modelId="{05A68A84-DA94-4F5C-B44E-312494A893A9}" srcId="{CF4AAEFF-D9D4-49B6-AC59-0B12FDCD041F}" destId="{480FEA96-A5EF-484D-8D48-543CD5035809}" srcOrd="0" destOrd="0" parTransId="{5AEB4452-60F8-4634-9C0B-093BC1783EA8}" sibTransId="{F6027B55-654D-429A-8CC1-BB18251545C1}"/>
    <dgm:cxn modelId="{088A7757-1382-4C78-A47A-ADE7F1F754AB}" srcId="{480FEA96-A5EF-484D-8D48-543CD5035809}" destId="{49FE043D-EA06-4738-AC75-4BB29CC8366E}" srcOrd="0" destOrd="0" parTransId="{246BBC1E-8542-455D-8F33-42A8F5DB9C72}" sibTransId="{51555AA0-045A-4B62-8277-4F94507159E7}"/>
    <dgm:cxn modelId="{E70FE514-04E3-4FD7-A64E-F0708F5CF591}" type="presOf" srcId="{480FEA96-A5EF-484D-8D48-543CD5035809}" destId="{D7A33587-1DA5-459C-A117-E27A944DFAA9}" srcOrd="0" destOrd="0" presId="urn:microsoft.com/office/officeart/2005/8/layout/chevron2"/>
    <dgm:cxn modelId="{E4533EC6-9BEA-4BF6-B24D-230296FD6CCA}" type="presOf" srcId="{D235675C-D536-4501-B665-D98EEA28EE20}" destId="{4DBCC287-8763-4686-839B-6A8822962750}" srcOrd="0" destOrd="0" presId="urn:microsoft.com/office/officeart/2005/8/layout/chevron2"/>
    <dgm:cxn modelId="{A40F1E53-9E6A-4CEC-ADA1-30C0C2491A50}" type="presOf" srcId="{49FE043D-EA06-4738-AC75-4BB29CC8366E}" destId="{4F3E982A-EE1A-43F7-B178-6BDE0C8C5F56}" srcOrd="0" destOrd="0" presId="urn:microsoft.com/office/officeart/2005/8/layout/chevron2"/>
    <dgm:cxn modelId="{48767CE8-C0CC-423F-8A6A-7FAC9BB3C619}" srcId="{CF4AAEFF-D9D4-49B6-AC59-0B12FDCD041F}" destId="{7EEBA2B6-6CE3-40EA-A89C-165687026E12}" srcOrd="1" destOrd="0" parTransId="{7A68D0F2-D7E7-49A0-93D8-44FDFE357407}" sibTransId="{CFEB7AD4-1D7C-44FE-95A5-4DE8C21615BF}"/>
    <dgm:cxn modelId="{BD652AEC-46FF-4D13-BDE7-717B4C35DB95}" type="presParOf" srcId="{311A59DF-A911-4B9D-AA96-3F5B7CDBE50F}" destId="{A2B01DAE-9E1F-4BDD-986E-2EC233F6A23F}" srcOrd="0" destOrd="0" presId="urn:microsoft.com/office/officeart/2005/8/layout/chevron2"/>
    <dgm:cxn modelId="{1AB52164-0CD6-4CA0-BDB2-5515CB84B525}" type="presParOf" srcId="{A2B01DAE-9E1F-4BDD-986E-2EC233F6A23F}" destId="{D7A33587-1DA5-459C-A117-E27A944DFAA9}" srcOrd="0" destOrd="0" presId="urn:microsoft.com/office/officeart/2005/8/layout/chevron2"/>
    <dgm:cxn modelId="{5785B655-7294-47D2-8B03-90F4D72618FD}" type="presParOf" srcId="{A2B01DAE-9E1F-4BDD-986E-2EC233F6A23F}" destId="{4F3E982A-EE1A-43F7-B178-6BDE0C8C5F56}" srcOrd="1" destOrd="0" presId="urn:microsoft.com/office/officeart/2005/8/layout/chevron2"/>
    <dgm:cxn modelId="{951B3227-3338-4CDA-9725-A9F52BFA87C6}" type="presParOf" srcId="{311A59DF-A911-4B9D-AA96-3F5B7CDBE50F}" destId="{632E9380-AFA7-4E37-AC0C-641DA76A3D96}" srcOrd="1" destOrd="0" presId="urn:microsoft.com/office/officeart/2005/8/layout/chevron2"/>
    <dgm:cxn modelId="{B4937EEA-0611-46D6-A928-CFA80ED99263}" type="presParOf" srcId="{311A59DF-A911-4B9D-AA96-3F5B7CDBE50F}" destId="{2BFC3C36-5D7B-415C-945D-50409B55D3F2}" srcOrd="2" destOrd="0" presId="urn:microsoft.com/office/officeart/2005/8/layout/chevron2"/>
    <dgm:cxn modelId="{69C952D2-9F08-4991-BFF8-70D319416624}" type="presParOf" srcId="{2BFC3C36-5D7B-415C-945D-50409B55D3F2}" destId="{640F1B7B-E85F-41F9-AD61-333CE0CE2865}" srcOrd="0" destOrd="0" presId="urn:microsoft.com/office/officeart/2005/8/layout/chevron2"/>
    <dgm:cxn modelId="{4E75C77B-7AFB-4964-A831-15228DD2BA35}" type="presParOf" srcId="{2BFC3C36-5D7B-415C-945D-50409B55D3F2}" destId="{4DBCC287-8763-4686-839B-6A8822962750}" srcOrd="1" destOrd="0" presId="urn:microsoft.com/office/officeart/2005/8/layout/chevron2"/>
    <dgm:cxn modelId="{69F1F1EB-7E92-40B4-BFC8-14E6D617D38C}" type="presParOf" srcId="{311A59DF-A911-4B9D-AA96-3F5B7CDBE50F}" destId="{1B9F39D0-6C24-49B1-9BEA-DA408CF5A89D}" srcOrd="3" destOrd="0" presId="urn:microsoft.com/office/officeart/2005/8/layout/chevron2"/>
    <dgm:cxn modelId="{93C57B7F-6FC9-42D7-8D78-ED2CF1CD38EF}" type="presParOf" srcId="{311A59DF-A911-4B9D-AA96-3F5B7CDBE50F}" destId="{C472A4B2-9E23-4682-A96C-A83202AF9392}" srcOrd="4" destOrd="0" presId="urn:microsoft.com/office/officeart/2005/8/layout/chevron2"/>
    <dgm:cxn modelId="{AB6A6C01-67D4-4C7C-BFE4-5F7A3C788B4A}" type="presParOf" srcId="{C472A4B2-9E23-4682-A96C-A83202AF9392}" destId="{31EF48F9-8005-424A-9DE2-AAC870D6E602}" srcOrd="0" destOrd="0" presId="urn:microsoft.com/office/officeart/2005/8/layout/chevron2"/>
    <dgm:cxn modelId="{478B401D-560C-43E5-807D-A78186BCEEEA}" type="presParOf" srcId="{C472A4B2-9E23-4682-A96C-A83202AF9392}" destId="{E6AC29AE-9480-4AA3-A294-628E1BBC01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34DDA-F894-4556-96F6-016AE2A6C3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AB0978D-76FC-446D-BF6E-6E97C3C32555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исследовать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территорию</a:t>
          </a:r>
          <a:r>
            <a:rPr lang="ru-RU" dirty="0" smtClean="0">
              <a:latin typeface="Adobe Caslon Pro"/>
              <a:ea typeface="Times New Roman"/>
              <a:cs typeface="Arial"/>
            </a:rPr>
            <a:t>  </a:t>
          </a:r>
          <a:r>
            <a:rPr lang="ru-RU" dirty="0" smtClean="0">
              <a:latin typeface="Times New Roman"/>
              <a:ea typeface="Times New Roman"/>
            </a:rPr>
            <a:t>микрорайонов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города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с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целью</a:t>
          </a:r>
          <a:r>
            <a:rPr lang="ru-RU" dirty="0" smtClean="0">
              <a:latin typeface="Adobe Caslon Pro"/>
              <a:ea typeface="Times New Roman"/>
              <a:cs typeface="Arial"/>
            </a:rPr>
            <a:t>  </a:t>
          </a:r>
          <a:r>
            <a:rPr lang="ru-RU" dirty="0" smtClean="0">
              <a:latin typeface="Times New Roman"/>
              <a:ea typeface="Times New Roman"/>
            </a:rPr>
            <a:t>изучения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свалок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ea typeface="Times New Roman"/>
              <a:cs typeface="Arial"/>
            </a:rPr>
            <a:t> мусора возле подъездов</a:t>
          </a:r>
          <a:endParaRPr lang="ru-RU" dirty="0"/>
        </a:p>
      </dgm:t>
    </dgm:pt>
    <dgm:pt modelId="{A7A340F0-C3B0-4952-A800-9813AF577CFE}" type="parTrans" cxnId="{FDD80576-927E-4F19-8322-02A6555F3300}">
      <dgm:prSet/>
      <dgm:spPr/>
      <dgm:t>
        <a:bodyPr/>
        <a:lstStyle/>
        <a:p>
          <a:endParaRPr lang="ru-RU"/>
        </a:p>
      </dgm:t>
    </dgm:pt>
    <dgm:pt modelId="{F54D4E06-C8C3-4FEB-B9C5-C8FAD4FA510A}" type="sibTrans" cxnId="{FDD80576-927E-4F19-8322-02A6555F3300}">
      <dgm:prSet/>
      <dgm:spPr/>
      <dgm:t>
        <a:bodyPr/>
        <a:lstStyle/>
        <a:p>
          <a:endParaRPr lang="ru-RU"/>
        </a:p>
      </dgm:t>
    </dgm:pt>
    <dgm:pt modelId="{9410D7AF-A885-46CA-8321-F974041E6A35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изучить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литературу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о влияние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бытовых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отходов</a:t>
          </a:r>
          <a:r>
            <a:rPr lang="ru-RU" dirty="0" smtClean="0">
              <a:latin typeface="Adobe Caslon Pro"/>
              <a:ea typeface="Times New Roman"/>
              <a:cs typeface="Arial"/>
            </a:rPr>
            <a:t>  </a:t>
          </a:r>
          <a:r>
            <a:rPr lang="ru-RU" dirty="0" smtClean="0">
              <a:latin typeface="Times New Roman"/>
              <a:ea typeface="Times New Roman"/>
            </a:rPr>
            <a:t>на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окружающую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среду</a:t>
          </a:r>
          <a:endParaRPr lang="ru-RU" dirty="0"/>
        </a:p>
      </dgm:t>
    </dgm:pt>
    <dgm:pt modelId="{C48B0A99-E0C2-428A-A544-AA76D3E729A3}" type="parTrans" cxnId="{A3382ED9-A2BF-452C-B703-97AA3B528192}">
      <dgm:prSet/>
      <dgm:spPr/>
      <dgm:t>
        <a:bodyPr/>
        <a:lstStyle/>
        <a:p>
          <a:endParaRPr lang="ru-RU"/>
        </a:p>
      </dgm:t>
    </dgm:pt>
    <dgm:pt modelId="{8351295A-A622-44EA-890A-57AC8EECA31D}" type="sibTrans" cxnId="{A3382ED9-A2BF-452C-B703-97AA3B528192}">
      <dgm:prSet/>
      <dgm:spPr/>
      <dgm:t>
        <a:bodyPr/>
        <a:lstStyle/>
        <a:p>
          <a:endParaRPr lang="ru-RU"/>
        </a:p>
      </dgm:t>
    </dgm:pt>
    <dgm:pt modelId="{ECE30D05-25AF-4BC7-B4B1-82AB7F2024AC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провести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исследование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возможных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путей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уничтожения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мусора</a:t>
          </a:r>
          <a:endParaRPr lang="ru-RU" dirty="0"/>
        </a:p>
      </dgm:t>
    </dgm:pt>
    <dgm:pt modelId="{78526510-13BB-4B80-8015-F03D15A3BE45}" type="parTrans" cxnId="{FA44ACBF-BC81-42D4-AE88-764F2643CE0B}">
      <dgm:prSet/>
      <dgm:spPr/>
      <dgm:t>
        <a:bodyPr/>
        <a:lstStyle/>
        <a:p>
          <a:endParaRPr lang="ru-RU"/>
        </a:p>
      </dgm:t>
    </dgm:pt>
    <dgm:pt modelId="{563360B8-8FA3-4EAC-8EC7-19980C9A5AC9}" type="sibTrans" cxnId="{FA44ACBF-BC81-42D4-AE88-764F2643CE0B}">
      <dgm:prSet/>
      <dgm:spPr/>
      <dgm:t>
        <a:bodyPr/>
        <a:lstStyle/>
        <a:p>
          <a:endParaRPr lang="ru-RU"/>
        </a:p>
      </dgm:t>
    </dgm:pt>
    <dgm:pt modelId="{F4E9D597-9031-4165-8919-039284E0E89C}">
      <dgm:prSet phldrT="[Текст]"/>
      <dgm:spPr/>
      <dgm:t>
        <a:bodyPr/>
        <a:lstStyle/>
        <a:p>
          <a:r>
            <a:rPr lang="ru-RU" dirty="0" smtClean="0">
              <a:latin typeface="Times New Roman"/>
              <a:ea typeface="Times New Roman"/>
            </a:rPr>
            <a:t>спланировать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просветительскую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работу</a:t>
          </a:r>
          <a:r>
            <a:rPr lang="ru-RU" dirty="0" smtClean="0">
              <a:latin typeface="Adobe Caslon Pro"/>
              <a:ea typeface="Times New Roman"/>
              <a:cs typeface="Arial"/>
            </a:rPr>
            <a:t> (</a:t>
          </a:r>
          <a:r>
            <a:rPr lang="ru-RU" dirty="0" smtClean="0">
              <a:latin typeface="Times New Roman"/>
              <a:ea typeface="Times New Roman"/>
            </a:rPr>
            <a:t>выпуск</a:t>
          </a:r>
          <a:r>
            <a:rPr lang="ru-RU" dirty="0" smtClean="0">
              <a:latin typeface="Adobe Caslon Pro"/>
              <a:ea typeface="Times New Roman"/>
              <a:cs typeface="Arial"/>
            </a:rPr>
            <a:t> </a:t>
          </a:r>
          <a:r>
            <a:rPr lang="ru-RU" dirty="0" smtClean="0">
              <a:latin typeface="Times New Roman"/>
              <a:ea typeface="Times New Roman"/>
            </a:rPr>
            <a:t>листовок</a:t>
          </a:r>
          <a:r>
            <a:rPr lang="ru-RU" dirty="0" smtClean="0">
              <a:latin typeface="Adobe Caslon Pro"/>
              <a:ea typeface="Times New Roman"/>
              <a:cs typeface="Arial"/>
            </a:rPr>
            <a:t>)</a:t>
          </a:r>
          <a:endParaRPr lang="ru-RU" dirty="0"/>
        </a:p>
      </dgm:t>
    </dgm:pt>
    <dgm:pt modelId="{61A8BB81-178F-47BE-A648-D27F093C8ED8}" type="parTrans" cxnId="{1545C92D-596A-4FBA-A7E5-3C13280AF54B}">
      <dgm:prSet/>
      <dgm:spPr/>
      <dgm:t>
        <a:bodyPr/>
        <a:lstStyle/>
        <a:p>
          <a:endParaRPr lang="ru-RU"/>
        </a:p>
      </dgm:t>
    </dgm:pt>
    <dgm:pt modelId="{B1F812ED-B32F-466A-9840-32879CF49460}" type="sibTrans" cxnId="{1545C92D-596A-4FBA-A7E5-3C13280AF54B}">
      <dgm:prSet/>
      <dgm:spPr/>
      <dgm:t>
        <a:bodyPr/>
        <a:lstStyle/>
        <a:p>
          <a:endParaRPr lang="ru-RU"/>
        </a:p>
      </dgm:t>
    </dgm:pt>
    <dgm:pt modelId="{5E61E413-62C3-4BD5-BA87-1B5ACD639890}">
      <dgm:prSet/>
      <dgm:spPr/>
      <dgm:t>
        <a:bodyPr/>
        <a:lstStyle/>
        <a:p>
          <a:r>
            <a:rPr lang="ru-RU" smtClean="0">
              <a:latin typeface="Times New Roman"/>
              <a:ea typeface="Times New Roman"/>
            </a:rPr>
            <a:t>предложить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пути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решения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проблемы</a:t>
          </a:r>
          <a:endParaRPr lang="ru-RU"/>
        </a:p>
      </dgm:t>
    </dgm:pt>
    <dgm:pt modelId="{58F14F50-0B8B-4A6A-AFBA-C922286173DE}" type="parTrans" cxnId="{20D01E8F-EFF1-411D-9F6D-44F0005B6FB1}">
      <dgm:prSet/>
      <dgm:spPr/>
      <dgm:t>
        <a:bodyPr/>
        <a:lstStyle/>
        <a:p>
          <a:endParaRPr lang="ru-RU"/>
        </a:p>
      </dgm:t>
    </dgm:pt>
    <dgm:pt modelId="{5E29DE2E-D492-4FB2-8245-3E7FBC4E4409}" type="sibTrans" cxnId="{20D01E8F-EFF1-411D-9F6D-44F0005B6FB1}">
      <dgm:prSet/>
      <dgm:spPr/>
      <dgm:t>
        <a:bodyPr/>
        <a:lstStyle/>
        <a:p>
          <a:endParaRPr lang="ru-RU"/>
        </a:p>
      </dgm:t>
    </dgm:pt>
    <dgm:pt modelId="{6576F28F-1E66-457C-BD9D-216984941D94}">
      <dgm:prSet phldrT="[Текст]"/>
      <dgm:spPr/>
      <dgm:t>
        <a:bodyPr/>
        <a:lstStyle/>
        <a:p>
          <a:r>
            <a:rPr lang="ru-RU" smtClean="0">
              <a:latin typeface="Times New Roman"/>
              <a:ea typeface="Times New Roman"/>
            </a:rPr>
            <a:t>провести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социологический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опрос</a:t>
          </a:r>
          <a:r>
            <a:rPr lang="ru-RU" smtClean="0">
              <a:latin typeface="Adobe Caslon Pro"/>
              <a:ea typeface="Times New Roman"/>
              <a:cs typeface="Arial"/>
            </a:rPr>
            <a:t> </a:t>
          </a:r>
          <a:r>
            <a:rPr lang="ru-RU" smtClean="0">
              <a:latin typeface="Times New Roman"/>
              <a:ea typeface="Times New Roman"/>
            </a:rPr>
            <a:t>населения </a:t>
          </a:r>
          <a:endParaRPr lang="ru-RU" dirty="0"/>
        </a:p>
      </dgm:t>
    </dgm:pt>
    <dgm:pt modelId="{C1B1278E-551D-402C-A4B3-15F14A56AA97}" type="parTrans" cxnId="{BCB50031-F9F0-44E8-92BB-C40F29A551D2}">
      <dgm:prSet/>
      <dgm:spPr/>
      <dgm:t>
        <a:bodyPr/>
        <a:lstStyle/>
        <a:p>
          <a:endParaRPr lang="ru-RU"/>
        </a:p>
      </dgm:t>
    </dgm:pt>
    <dgm:pt modelId="{B391BB98-99DD-481A-8E80-1341FD5D0F16}" type="sibTrans" cxnId="{BCB50031-F9F0-44E8-92BB-C40F29A551D2}">
      <dgm:prSet/>
      <dgm:spPr/>
      <dgm:t>
        <a:bodyPr/>
        <a:lstStyle/>
        <a:p>
          <a:endParaRPr lang="ru-RU"/>
        </a:p>
      </dgm:t>
    </dgm:pt>
    <dgm:pt modelId="{4D6261AE-EF58-4B8C-84E3-82244D018729}" type="pres">
      <dgm:prSet presAssocID="{7C034DDA-F894-4556-96F6-016AE2A6C3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2C0A8A-8B99-4D2C-9757-7F5D04EBDE12}" type="pres">
      <dgm:prSet presAssocID="{7C034DDA-F894-4556-96F6-016AE2A6C378}" presName="Name1" presStyleCnt="0"/>
      <dgm:spPr/>
    </dgm:pt>
    <dgm:pt modelId="{CD015303-9431-4E86-A254-6F064DE40AAD}" type="pres">
      <dgm:prSet presAssocID="{7C034DDA-F894-4556-96F6-016AE2A6C378}" presName="cycle" presStyleCnt="0"/>
      <dgm:spPr/>
    </dgm:pt>
    <dgm:pt modelId="{63836098-6BE8-401A-8F1D-3D38EA031931}" type="pres">
      <dgm:prSet presAssocID="{7C034DDA-F894-4556-96F6-016AE2A6C378}" presName="srcNode" presStyleLbl="node1" presStyleIdx="0" presStyleCnt="6"/>
      <dgm:spPr/>
    </dgm:pt>
    <dgm:pt modelId="{0B367211-A884-4DA5-8696-807DEBF54AB6}" type="pres">
      <dgm:prSet presAssocID="{7C034DDA-F894-4556-96F6-016AE2A6C378}" presName="conn" presStyleLbl="parChTrans1D2" presStyleIdx="0" presStyleCnt="1"/>
      <dgm:spPr/>
      <dgm:t>
        <a:bodyPr/>
        <a:lstStyle/>
        <a:p>
          <a:endParaRPr lang="ru-RU"/>
        </a:p>
      </dgm:t>
    </dgm:pt>
    <dgm:pt modelId="{9309F7ED-8924-4ED0-92F6-6E8B5F88D048}" type="pres">
      <dgm:prSet presAssocID="{7C034DDA-F894-4556-96F6-016AE2A6C378}" presName="extraNode" presStyleLbl="node1" presStyleIdx="0" presStyleCnt="6"/>
      <dgm:spPr/>
    </dgm:pt>
    <dgm:pt modelId="{E6BDD243-2C48-446C-8770-535B9C00B899}" type="pres">
      <dgm:prSet presAssocID="{7C034DDA-F894-4556-96F6-016AE2A6C378}" presName="dstNode" presStyleLbl="node1" presStyleIdx="0" presStyleCnt="6"/>
      <dgm:spPr/>
    </dgm:pt>
    <dgm:pt modelId="{650BAC5E-608F-4FCF-AA4C-ED05B50D8544}" type="pres">
      <dgm:prSet presAssocID="{8AB0978D-76FC-446D-BF6E-6E97C3C32555}" presName="text_1" presStyleLbl="node1" presStyleIdx="0" presStyleCnt="6" custScaleY="15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B6DE5-E3B0-46BC-81E6-5270FD626853}" type="pres">
      <dgm:prSet presAssocID="{8AB0978D-76FC-446D-BF6E-6E97C3C32555}" presName="accent_1" presStyleCnt="0"/>
      <dgm:spPr/>
    </dgm:pt>
    <dgm:pt modelId="{287FBAAF-0A29-443D-991D-310AB99081D3}" type="pres">
      <dgm:prSet presAssocID="{8AB0978D-76FC-446D-BF6E-6E97C3C32555}" presName="accentRepeatNode" presStyleLbl="solidFgAcc1" presStyleIdx="0" presStyleCnt="6" custScaleX="109785" custScaleY="106001"/>
      <dgm:spPr/>
    </dgm:pt>
    <dgm:pt modelId="{903B19A9-1B21-4DE5-B8F2-884F338A1E70}" type="pres">
      <dgm:prSet presAssocID="{9410D7AF-A885-46CA-8321-F974041E6A35}" presName="text_2" presStyleLbl="node1" presStyleIdx="1" presStyleCnt="6" custScaleY="15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10762-7C1F-4C95-ACCB-6BA31DC4383B}" type="pres">
      <dgm:prSet presAssocID="{9410D7AF-A885-46CA-8321-F974041E6A35}" presName="accent_2" presStyleCnt="0"/>
      <dgm:spPr/>
    </dgm:pt>
    <dgm:pt modelId="{A95D3D5F-C43D-438D-BDC0-5855138EF40C}" type="pres">
      <dgm:prSet presAssocID="{9410D7AF-A885-46CA-8321-F974041E6A35}" presName="accentRepeatNode" presStyleLbl="solidFgAcc1" presStyleIdx="1" presStyleCnt="6" custScaleX="109785" custScaleY="106001"/>
      <dgm:spPr/>
    </dgm:pt>
    <dgm:pt modelId="{2195F245-EC55-42A6-A957-24DDDB27C630}" type="pres">
      <dgm:prSet presAssocID="{6576F28F-1E66-457C-BD9D-216984941D94}" presName="text_3" presStyleLbl="node1" presStyleIdx="2" presStyleCnt="6" custScaleY="158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134DB-F802-4B88-A38A-7B2E08DCEB20}" type="pres">
      <dgm:prSet presAssocID="{6576F28F-1E66-457C-BD9D-216984941D94}" presName="accent_3" presStyleCnt="0"/>
      <dgm:spPr/>
    </dgm:pt>
    <dgm:pt modelId="{2A130974-FF1B-4689-AC1D-4C510E09ADEB}" type="pres">
      <dgm:prSet presAssocID="{6576F28F-1E66-457C-BD9D-216984941D94}" presName="accentRepeatNode" presStyleLbl="solidFgAcc1" presStyleIdx="2" presStyleCnt="6"/>
      <dgm:spPr/>
    </dgm:pt>
    <dgm:pt modelId="{F422EED4-2256-4427-A44E-D737589FF16A}" type="pres">
      <dgm:prSet presAssocID="{ECE30D05-25AF-4BC7-B4B1-82AB7F2024AC}" presName="text_4" presStyleLbl="node1" presStyleIdx="3" presStyleCnt="6" custScaleY="15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F8965-CE66-4B5B-9356-F1F9385C01CD}" type="pres">
      <dgm:prSet presAssocID="{ECE30D05-25AF-4BC7-B4B1-82AB7F2024AC}" presName="accent_4" presStyleCnt="0"/>
      <dgm:spPr/>
    </dgm:pt>
    <dgm:pt modelId="{2052630C-899B-42A3-B7B3-BE597EDE5FDF}" type="pres">
      <dgm:prSet presAssocID="{ECE30D05-25AF-4BC7-B4B1-82AB7F2024AC}" presName="accentRepeatNode" presStyleLbl="solidFgAcc1" presStyleIdx="3" presStyleCnt="6" custScaleX="109785" custScaleY="106001"/>
      <dgm:spPr/>
    </dgm:pt>
    <dgm:pt modelId="{56680B76-8F61-4A1D-BD0A-CA9897502469}" type="pres">
      <dgm:prSet presAssocID="{F4E9D597-9031-4165-8919-039284E0E89C}" presName="text_5" presStyleLbl="node1" presStyleIdx="4" presStyleCnt="6" custScaleY="15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E925-B662-4F5E-9F38-A525490E5927}" type="pres">
      <dgm:prSet presAssocID="{F4E9D597-9031-4165-8919-039284E0E89C}" presName="accent_5" presStyleCnt="0"/>
      <dgm:spPr/>
    </dgm:pt>
    <dgm:pt modelId="{47CA0A27-0C6F-46AD-BDBC-8BFD9796C18B}" type="pres">
      <dgm:prSet presAssocID="{F4E9D597-9031-4165-8919-039284E0E89C}" presName="accentRepeatNode" presStyleLbl="solidFgAcc1" presStyleIdx="4" presStyleCnt="6" custScaleX="109785" custScaleY="106001"/>
      <dgm:spPr/>
    </dgm:pt>
    <dgm:pt modelId="{4274BBFE-4B55-4EB3-A863-6C61D11F985E}" type="pres">
      <dgm:prSet presAssocID="{5E61E413-62C3-4BD5-BA87-1B5ACD639890}" presName="text_6" presStyleLbl="node1" presStyleIdx="5" presStyleCnt="6" custScaleY="15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22459-768B-49CF-9B8D-A9F726AB99E2}" type="pres">
      <dgm:prSet presAssocID="{5E61E413-62C3-4BD5-BA87-1B5ACD639890}" presName="accent_6" presStyleCnt="0"/>
      <dgm:spPr/>
    </dgm:pt>
    <dgm:pt modelId="{F8611AB8-C1F0-4DCD-A468-DDC3DF2A68CD}" type="pres">
      <dgm:prSet presAssocID="{5E61E413-62C3-4BD5-BA87-1B5ACD639890}" presName="accentRepeatNode" presStyleLbl="solidFgAcc1" presStyleIdx="5" presStyleCnt="6" custScaleX="109785" custScaleY="106001"/>
      <dgm:spPr/>
    </dgm:pt>
  </dgm:ptLst>
  <dgm:cxnLst>
    <dgm:cxn modelId="{BCB50031-F9F0-44E8-92BB-C40F29A551D2}" srcId="{7C034DDA-F894-4556-96F6-016AE2A6C378}" destId="{6576F28F-1E66-457C-BD9D-216984941D94}" srcOrd="2" destOrd="0" parTransId="{C1B1278E-551D-402C-A4B3-15F14A56AA97}" sibTransId="{B391BB98-99DD-481A-8E80-1341FD5D0F16}"/>
    <dgm:cxn modelId="{FA44ACBF-BC81-42D4-AE88-764F2643CE0B}" srcId="{7C034DDA-F894-4556-96F6-016AE2A6C378}" destId="{ECE30D05-25AF-4BC7-B4B1-82AB7F2024AC}" srcOrd="3" destOrd="0" parTransId="{78526510-13BB-4B80-8015-F03D15A3BE45}" sibTransId="{563360B8-8FA3-4EAC-8EC7-19980C9A5AC9}"/>
    <dgm:cxn modelId="{219C743A-CB9D-4B84-807B-4156581ED0F6}" type="presOf" srcId="{5E61E413-62C3-4BD5-BA87-1B5ACD639890}" destId="{4274BBFE-4B55-4EB3-A863-6C61D11F985E}" srcOrd="0" destOrd="0" presId="urn:microsoft.com/office/officeart/2008/layout/VerticalCurvedList"/>
    <dgm:cxn modelId="{807A19BB-46D2-4285-8B9F-85FC374A1D16}" type="presOf" srcId="{7C034DDA-F894-4556-96F6-016AE2A6C378}" destId="{4D6261AE-EF58-4B8C-84E3-82244D018729}" srcOrd="0" destOrd="0" presId="urn:microsoft.com/office/officeart/2008/layout/VerticalCurvedList"/>
    <dgm:cxn modelId="{9F769AC7-3378-4F22-8570-7A6AF07C3C0A}" type="presOf" srcId="{8AB0978D-76FC-446D-BF6E-6E97C3C32555}" destId="{650BAC5E-608F-4FCF-AA4C-ED05B50D8544}" srcOrd="0" destOrd="0" presId="urn:microsoft.com/office/officeart/2008/layout/VerticalCurvedList"/>
    <dgm:cxn modelId="{979F4CAC-C590-4150-B8BF-FA0267C49649}" type="presOf" srcId="{6576F28F-1E66-457C-BD9D-216984941D94}" destId="{2195F245-EC55-42A6-A957-24DDDB27C630}" srcOrd="0" destOrd="0" presId="urn:microsoft.com/office/officeart/2008/layout/VerticalCurvedList"/>
    <dgm:cxn modelId="{20D01E8F-EFF1-411D-9F6D-44F0005B6FB1}" srcId="{7C034DDA-F894-4556-96F6-016AE2A6C378}" destId="{5E61E413-62C3-4BD5-BA87-1B5ACD639890}" srcOrd="5" destOrd="0" parTransId="{58F14F50-0B8B-4A6A-AFBA-C922286173DE}" sibTransId="{5E29DE2E-D492-4FB2-8245-3E7FBC4E4409}"/>
    <dgm:cxn modelId="{1545C92D-596A-4FBA-A7E5-3C13280AF54B}" srcId="{7C034DDA-F894-4556-96F6-016AE2A6C378}" destId="{F4E9D597-9031-4165-8919-039284E0E89C}" srcOrd="4" destOrd="0" parTransId="{61A8BB81-178F-47BE-A648-D27F093C8ED8}" sibTransId="{B1F812ED-B32F-466A-9840-32879CF49460}"/>
    <dgm:cxn modelId="{FDD80576-927E-4F19-8322-02A6555F3300}" srcId="{7C034DDA-F894-4556-96F6-016AE2A6C378}" destId="{8AB0978D-76FC-446D-BF6E-6E97C3C32555}" srcOrd="0" destOrd="0" parTransId="{A7A340F0-C3B0-4952-A800-9813AF577CFE}" sibTransId="{F54D4E06-C8C3-4FEB-B9C5-C8FAD4FA510A}"/>
    <dgm:cxn modelId="{B58FE606-007D-4D0C-B7A7-4C8E966C9F92}" type="presOf" srcId="{9410D7AF-A885-46CA-8321-F974041E6A35}" destId="{903B19A9-1B21-4DE5-B8F2-884F338A1E70}" srcOrd="0" destOrd="0" presId="urn:microsoft.com/office/officeart/2008/layout/VerticalCurvedList"/>
    <dgm:cxn modelId="{A3382ED9-A2BF-452C-B703-97AA3B528192}" srcId="{7C034DDA-F894-4556-96F6-016AE2A6C378}" destId="{9410D7AF-A885-46CA-8321-F974041E6A35}" srcOrd="1" destOrd="0" parTransId="{C48B0A99-E0C2-428A-A544-AA76D3E729A3}" sibTransId="{8351295A-A622-44EA-890A-57AC8EECA31D}"/>
    <dgm:cxn modelId="{E46C7F65-A6F3-4263-BBF3-39938D76A8CA}" type="presOf" srcId="{F4E9D597-9031-4165-8919-039284E0E89C}" destId="{56680B76-8F61-4A1D-BD0A-CA9897502469}" srcOrd="0" destOrd="0" presId="urn:microsoft.com/office/officeart/2008/layout/VerticalCurvedList"/>
    <dgm:cxn modelId="{FDD10A4F-0B1F-4D19-932F-AF96F2C8EF23}" type="presOf" srcId="{F54D4E06-C8C3-4FEB-B9C5-C8FAD4FA510A}" destId="{0B367211-A884-4DA5-8696-807DEBF54AB6}" srcOrd="0" destOrd="0" presId="urn:microsoft.com/office/officeart/2008/layout/VerticalCurvedList"/>
    <dgm:cxn modelId="{C321BE28-BB2B-42DE-A2A5-0F7D6D4031E8}" type="presOf" srcId="{ECE30D05-25AF-4BC7-B4B1-82AB7F2024AC}" destId="{F422EED4-2256-4427-A44E-D737589FF16A}" srcOrd="0" destOrd="0" presId="urn:microsoft.com/office/officeart/2008/layout/VerticalCurvedList"/>
    <dgm:cxn modelId="{7B3E4C8E-30C8-432C-A227-7910A5CF62AB}" type="presParOf" srcId="{4D6261AE-EF58-4B8C-84E3-82244D018729}" destId="{8E2C0A8A-8B99-4D2C-9757-7F5D04EBDE12}" srcOrd="0" destOrd="0" presId="urn:microsoft.com/office/officeart/2008/layout/VerticalCurvedList"/>
    <dgm:cxn modelId="{1D5F9075-47BE-4C4D-ACB8-92C493097F77}" type="presParOf" srcId="{8E2C0A8A-8B99-4D2C-9757-7F5D04EBDE12}" destId="{CD015303-9431-4E86-A254-6F064DE40AAD}" srcOrd="0" destOrd="0" presId="urn:microsoft.com/office/officeart/2008/layout/VerticalCurvedList"/>
    <dgm:cxn modelId="{4F7EE21A-0D98-4A9A-A362-761CD5BCDB1C}" type="presParOf" srcId="{CD015303-9431-4E86-A254-6F064DE40AAD}" destId="{63836098-6BE8-401A-8F1D-3D38EA031931}" srcOrd="0" destOrd="0" presId="urn:microsoft.com/office/officeart/2008/layout/VerticalCurvedList"/>
    <dgm:cxn modelId="{77B3AF2C-4B03-48F3-9572-C938742DCA8F}" type="presParOf" srcId="{CD015303-9431-4E86-A254-6F064DE40AAD}" destId="{0B367211-A884-4DA5-8696-807DEBF54AB6}" srcOrd="1" destOrd="0" presId="urn:microsoft.com/office/officeart/2008/layout/VerticalCurvedList"/>
    <dgm:cxn modelId="{4FE16F81-C519-4733-92A2-3A32E39FB075}" type="presParOf" srcId="{CD015303-9431-4E86-A254-6F064DE40AAD}" destId="{9309F7ED-8924-4ED0-92F6-6E8B5F88D048}" srcOrd="2" destOrd="0" presId="urn:microsoft.com/office/officeart/2008/layout/VerticalCurvedList"/>
    <dgm:cxn modelId="{2E97E6BC-BC34-4BDF-AC32-39499FD842BF}" type="presParOf" srcId="{CD015303-9431-4E86-A254-6F064DE40AAD}" destId="{E6BDD243-2C48-446C-8770-535B9C00B899}" srcOrd="3" destOrd="0" presId="urn:microsoft.com/office/officeart/2008/layout/VerticalCurvedList"/>
    <dgm:cxn modelId="{0D429091-4D67-4894-9B08-13EB2BAD867A}" type="presParOf" srcId="{8E2C0A8A-8B99-4D2C-9757-7F5D04EBDE12}" destId="{650BAC5E-608F-4FCF-AA4C-ED05B50D8544}" srcOrd="1" destOrd="0" presId="urn:microsoft.com/office/officeart/2008/layout/VerticalCurvedList"/>
    <dgm:cxn modelId="{815F5C7C-9A00-412B-99C7-26B7F4FF5109}" type="presParOf" srcId="{8E2C0A8A-8B99-4D2C-9757-7F5D04EBDE12}" destId="{E10B6DE5-E3B0-46BC-81E6-5270FD626853}" srcOrd="2" destOrd="0" presId="urn:microsoft.com/office/officeart/2008/layout/VerticalCurvedList"/>
    <dgm:cxn modelId="{24E2E37D-5B37-4CA1-80BE-F944B41F3264}" type="presParOf" srcId="{E10B6DE5-E3B0-46BC-81E6-5270FD626853}" destId="{287FBAAF-0A29-443D-991D-310AB99081D3}" srcOrd="0" destOrd="0" presId="urn:microsoft.com/office/officeart/2008/layout/VerticalCurvedList"/>
    <dgm:cxn modelId="{7F8D329D-928F-4B89-A81F-9FA61054682B}" type="presParOf" srcId="{8E2C0A8A-8B99-4D2C-9757-7F5D04EBDE12}" destId="{903B19A9-1B21-4DE5-B8F2-884F338A1E70}" srcOrd="3" destOrd="0" presId="urn:microsoft.com/office/officeart/2008/layout/VerticalCurvedList"/>
    <dgm:cxn modelId="{D49E6DE6-E6E0-4D26-933C-3274E6BBFDA7}" type="presParOf" srcId="{8E2C0A8A-8B99-4D2C-9757-7F5D04EBDE12}" destId="{CA610762-7C1F-4C95-ACCB-6BA31DC4383B}" srcOrd="4" destOrd="0" presId="urn:microsoft.com/office/officeart/2008/layout/VerticalCurvedList"/>
    <dgm:cxn modelId="{6E79F52A-1726-4803-8251-72CAE79AF039}" type="presParOf" srcId="{CA610762-7C1F-4C95-ACCB-6BA31DC4383B}" destId="{A95D3D5F-C43D-438D-BDC0-5855138EF40C}" srcOrd="0" destOrd="0" presId="urn:microsoft.com/office/officeart/2008/layout/VerticalCurvedList"/>
    <dgm:cxn modelId="{6D094932-6527-43B2-B411-31EB801EA7F2}" type="presParOf" srcId="{8E2C0A8A-8B99-4D2C-9757-7F5D04EBDE12}" destId="{2195F245-EC55-42A6-A957-24DDDB27C630}" srcOrd="5" destOrd="0" presId="urn:microsoft.com/office/officeart/2008/layout/VerticalCurvedList"/>
    <dgm:cxn modelId="{1C5BE4DF-520D-4845-BD5A-21FE92773286}" type="presParOf" srcId="{8E2C0A8A-8B99-4D2C-9757-7F5D04EBDE12}" destId="{A0E134DB-F802-4B88-A38A-7B2E08DCEB20}" srcOrd="6" destOrd="0" presId="urn:microsoft.com/office/officeart/2008/layout/VerticalCurvedList"/>
    <dgm:cxn modelId="{F95A7C7D-6638-44B0-A1F2-DF8FB3678304}" type="presParOf" srcId="{A0E134DB-F802-4B88-A38A-7B2E08DCEB20}" destId="{2A130974-FF1B-4689-AC1D-4C510E09ADEB}" srcOrd="0" destOrd="0" presId="urn:microsoft.com/office/officeart/2008/layout/VerticalCurvedList"/>
    <dgm:cxn modelId="{7F897E4A-792B-4715-89F7-5472403B7940}" type="presParOf" srcId="{8E2C0A8A-8B99-4D2C-9757-7F5D04EBDE12}" destId="{F422EED4-2256-4427-A44E-D737589FF16A}" srcOrd="7" destOrd="0" presId="urn:microsoft.com/office/officeart/2008/layout/VerticalCurvedList"/>
    <dgm:cxn modelId="{7854CC47-7334-405E-9368-0B68B1D2F183}" type="presParOf" srcId="{8E2C0A8A-8B99-4D2C-9757-7F5D04EBDE12}" destId="{365F8965-CE66-4B5B-9356-F1F9385C01CD}" srcOrd="8" destOrd="0" presId="urn:microsoft.com/office/officeart/2008/layout/VerticalCurvedList"/>
    <dgm:cxn modelId="{0FE0AE2A-77DA-405F-8EED-EB7A47475008}" type="presParOf" srcId="{365F8965-CE66-4B5B-9356-F1F9385C01CD}" destId="{2052630C-899B-42A3-B7B3-BE597EDE5FDF}" srcOrd="0" destOrd="0" presId="urn:microsoft.com/office/officeart/2008/layout/VerticalCurvedList"/>
    <dgm:cxn modelId="{6A242C36-271B-4B8C-906E-1DDD667D03B2}" type="presParOf" srcId="{8E2C0A8A-8B99-4D2C-9757-7F5D04EBDE12}" destId="{56680B76-8F61-4A1D-BD0A-CA9897502469}" srcOrd="9" destOrd="0" presId="urn:microsoft.com/office/officeart/2008/layout/VerticalCurvedList"/>
    <dgm:cxn modelId="{1D574DCA-AE57-46F4-8338-71456B8C0DEE}" type="presParOf" srcId="{8E2C0A8A-8B99-4D2C-9757-7F5D04EBDE12}" destId="{C60EE925-B662-4F5E-9F38-A525490E5927}" srcOrd="10" destOrd="0" presId="urn:microsoft.com/office/officeart/2008/layout/VerticalCurvedList"/>
    <dgm:cxn modelId="{9E6E93C1-C588-45FD-B75A-F760A2940350}" type="presParOf" srcId="{C60EE925-B662-4F5E-9F38-A525490E5927}" destId="{47CA0A27-0C6F-46AD-BDBC-8BFD9796C18B}" srcOrd="0" destOrd="0" presId="urn:microsoft.com/office/officeart/2008/layout/VerticalCurvedList"/>
    <dgm:cxn modelId="{0EEF1E0C-41CB-48FE-AE0F-B834944230DC}" type="presParOf" srcId="{8E2C0A8A-8B99-4D2C-9757-7F5D04EBDE12}" destId="{4274BBFE-4B55-4EB3-A863-6C61D11F985E}" srcOrd="11" destOrd="0" presId="urn:microsoft.com/office/officeart/2008/layout/VerticalCurvedList"/>
    <dgm:cxn modelId="{A10103A1-902C-4027-9D65-DD5EC12605B7}" type="presParOf" srcId="{8E2C0A8A-8B99-4D2C-9757-7F5D04EBDE12}" destId="{A8A22459-768B-49CF-9B8D-A9F726AB99E2}" srcOrd="12" destOrd="0" presId="urn:microsoft.com/office/officeart/2008/layout/VerticalCurvedList"/>
    <dgm:cxn modelId="{EBBD0FA5-0CB0-4F3E-BCBE-121583018D34}" type="presParOf" srcId="{A8A22459-768B-49CF-9B8D-A9F726AB99E2}" destId="{F8611AB8-C1F0-4DCD-A468-DDC3DF2A68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ECA4F-77F9-41D6-860D-E7FC118D5B67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D586B39-2BAE-4E72-8098-5A9703B45D45}">
      <dgm:prSet phldrT="[Текст]" custT="1"/>
      <dgm:spPr/>
      <dgm:t>
        <a:bodyPr/>
        <a:lstStyle/>
        <a:p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Безразличие жильцов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03B5A4C1-7E75-4CF8-AC80-9B41404406BF}" type="parTrans" cxnId="{41743E3A-2EE8-48C6-8D57-D89F8AE3F2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257586-2EFC-41F3-80F4-DCE885A74B6F}" type="sibTrans" cxnId="{41743E3A-2EE8-48C6-8D57-D89F8AE3F22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B7926C-AFB0-46C1-A403-D9588BB273B3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Безразличие ЖЭУ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B23ED2-715D-4875-932F-5C5101F8607C}" type="parTrans" cxnId="{7551623C-6593-4F50-A76E-14ED774A18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1B96EAD-FCA5-469A-BF94-CEFF9F6256E0}" type="sibTrans" cxnId="{7551623C-6593-4F50-A76E-14ED774A18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486117-27AE-4B95-9FE2-FC195D28036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Скопление мусора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E2425D8-3B06-4C5C-B396-0E3F0B06CEB2}" type="parTrans" cxnId="{A4B9DF3A-4228-4381-B7AB-8113F2C435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F4774B-5486-406F-8729-071633672FBA}" type="sibTrans" cxnId="{A4B9DF3A-4228-4381-B7AB-8113F2C435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6F9D0D-526A-4576-A328-FBECFC9DB736}" type="pres">
      <dgm:prSet presAssocID="{0EEECA4F-77F9-41D6-860D-E7FC118D5B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7FEF85-FDCD-48ED-B6E2-B1BBAFEA248F}" type="pres">
      <dgm:prSet presAssocID="{0EEECA4F-77F9-41D6-860D-E7FC118D5B67}" presName="ellipse" presStyleLbl="trBgShp" presStyleIdx="0" presStyleCnt="1" custLinFactNeighborX="-1113" custLinFactNeighborY="29787"/>
      <dgm:spPr/>
    </dgm:pt>
    <dgm:pt modelId="{C465A40E-8F2F-4C88-AA35-28E0833910A9}" type="pres">
      <dgm:prSet presAssocID="{0EEECA4F-77F9-41D6-860D-E7FC118D5B67}" presName="arrow1" presStyleLbl="fgShp" presStyleIdx="0" presStyleCnt="1" custLinFactNeighborX="1781" custLinFactNeighborY="2717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5CB340F-3B84-4DB3-9032-6D292B8E3E80}" type="pres">
      <dgm:prSet presAssocID="{0EEECA4F-77F9-41D6-860D-E7FC118D5B6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E66F3-E8BA-4CA1-BFE7-34F78D6E7DA5}" type="pres">
      <dgm:prSet presAssocID="{89B7926C-AFB0-46C1-A403-D9588BB273B3}" presName="item1" presStyleLbl="node1" presStyleIdx="0" presStyleCnt="2" custLinFactNeighborX="24885" custLinFactNeighborY="-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465F2-9E82-4A65-B2AD-FC9EE5A782AC}" type="pres">
      <dgm:prSet presAssocID="{35486117-27AE-4B95-9FE2-FC195D280366}" presName="item2" presStyleLbl="node1" presStyleIdx="1" presStyleCnt="2" custScaleX="175518" custScaleY="134954" custLinFactNeighborX="9882" custLinFactNeighborY="8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DF665-A532-4070-9A2F-C71EB7179ACB}" type="pres">
      <dgm:prSet presAssocID="{0EEECA4F-77F9-41D6-860D-E7FC118D5B67}" presName="funnel" presStyleLbl="trAlignAcc1" presStyleIdx="0" presStyleCnt="1" custLinFactNeighborX="-1290" custLinFactNeighborY="9232"/>
      <dgm:spPr/>
    </dgm:pt>
  </dgm:ptLst>
  <dgm:cxnLst>
    <dgm:cxn modelId="{8B3DFE47-F275-47E7-9B1B-A99DEDE867A5}" type="presOf" srcId="{35486117-27AE-4B95-9FE2-FC195D280366}" destId="{15CB340F-3B84-4DB3-9032-6D292B8E3E80}" srcOrd="0" destOrd="0" presId="urn:microsoft.com/office/officeart/2005/8/layout/funnel1"/>
    <dgm:cxn modelId="{0F786F1D-7E22-42F0-80C3-EFCA242B5141}" type="presOf" srcId="{0EEECA4F-77F9-41D6-860D-E7FC118D5B67}" destId="{036F9D0D-526A-4576-A328-FBECFC9DB736}" srcOrd="0" destOrd="0" presId="urn:microsoft.com/office/officeart/2005/8/layout/funnel1"/>
    <dgm:cxn modelId="{41743E3A-2EE8-48C6-8D57-D89F8AE3F22C}" srcId="{0EEECA4F-77F9-41D6-860D-E7FC118D5B67}" destId="{CD586B39-2BAE-4E72-8098-5A9703B45D45}" srcOrd="0" destOrd="0" parTransId="{03B5A4C1-7E75-4CF8-AC80-9B41404406BF}" sibTransId="{29257586-2EFC-41F3-80F4-DCE885A74B6F}"/>
    <dgm:cxn modelId="{7551623C-6593-4F50-A76E-14ED774A18F0}" srcId="{0EEECA4F-77F9-41D6-860D-E7FC118D5B67}" destId="{89B7926C-AFB0-46C1-A403-D9588BB273B3}" srcOrd="1" destOrd="0" parTransId="{BFB23ED2-715D-4875-932F-5C5101F8607C}" sibTransId="{F1B96EAD-FCA5-469A-BF94-CEFF9F6256E0}"/>
    <dgm:cxn modelId="{A4B9DF3A-4228-4381-B7AB-8113F2C435D3}" srcId="{0EEECA4F-77F9-41D6-860D-E7FC118D5B67}" destId="{35486117-27AE-4B95-9FE2-FC195D280366}" srcOrd="2" destOrd="0" parTransId="{AE2425D8-3B06-4C5C-B396-0E3F0B06CEB2}" sibTransId="{C4F4774B-5486-406F-8729-071633672FBA}"/>
    <dgm:cxn modelId="{477F59D3-0FAC-4331-BB1B-63BEBBA8E7D4}" type="presOf" srcId="{CD586B39-2BAE-4E72-8098-5A9703B45D45}" destId="{379465F2-9E82-4A65-B2AD-FC9EE5A782AC}" srcOrd="0" destOrd="0" presId="urn:microsoft.com/office/officeart/2005/8/layout/funnel1"/>
    <dgm:cxn modelId="{6FE4014B-6EA0-4C2E-815C-7AAFA1F61893}" type="presOf" srcId="{89B7926C-AFB0-46C1-A403-D9588BB273B3}" destId="{601E66F3-E8BA-4CA1-BFE7-34F78D6E7DA5}" srcOrd="0" destOrd="0" presId="urn:microsoft.com/office/officeart/2005/8/layout/funnel1"/>
    <dgm:cxn modelId="{BEB5AEF4-7030-4C32-A68E-B37138396C0B}" type="presParOf" srcId="{036F9D0D-526A-4576-A328-FBECFC9DB736}" destId="{607FEF85-FDCD-48ED-B6E2-B1BBAFEA248F}" srcOrd="0" destOrd="0" presId="urn:microsoft.com/office/officeart/2005/8/layout/funnel1"/>
    <dgm:cxn modelId="{6153B8DD-2360-4FB0-8760-5D7C5A2F0CBA}" type="presParOf" srcId="{036F9D0D-526A-4576-A328-FBECFC9DB736}" destId="{C465A40E-8F2F-4C88-AA35-28E0833910A9}" srcOrd="1" destOrd="0" presId="urn:microsoft.com/office/officeart/2005/8/layout/funnel1"/>
    <dgm:cxn modelId="{9AD6DAFF-CA7E-4757-92EA-FD1ECDF8F452}" type="presParOf" srcId="{036F9D0D-526A-4576-A328-FBECFC9DB736}" destId="{15CB340F-3B84-4DB3-9032-6D292B8E3E80}" srcOrd="2" destOrd="0" presId="urn:microsoft.com/office/officeart/2005/8/layout/funnel1"/>
    <dgm:cxn modelId="{F48D3937-B634-405A-ACF2-3323FF745C52}" type="presParOf" srcId="{036F9D0D-526A-4576-A328-FBECFC9DB736}" destId="{601E66F3-E8BA-4CA1-BFE7-34F78D6E7DA5}" srcOrd="3" destOrd="0" presId="urn:microsoft.com/office/officeart/2005/8/layout/funnel1"/>
    <dgm:cxn modelId="{DCECAF80-AE5F-4F9C-8305-FEC7067FA9F5}" type="presParOf" srcId="{036F9D0D-526A-4576-A328-FBECFC9DB736}" destId="{379465F2-9E82-4A65-B2AD-FC9EE5A782AC}" srcOrd="4" destOrd="0" presId="urn:microsoft.com/office/officeart/2005/8/layout/funnel1"/>
    <dgm:cxn modelId="{6A38BB2E-E288-4023-9C00-91B4B10DED6A}" type="presParOf" srcId="{036F9D0D-526A-4576-A328-FBECFC9DB736}" destId="{13CDF665-A532-4070-9A2F-C71EB7179AC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1EA3E-E409-4CE1-8CAA-95F343D64A9F}" type="doc">
      <dgm:prSet loTypeId="urn:microsoft.com/office/officeart/2005/8/layout/rings+Icon" loCatId="relationship" qsTypeId="urn:microsoft.com/office/officeart/2005/8/quickstyle/3d1" qsCatId="3D" csTypeId="urn:microsoft.com/office/officeart/2005/8/colors/colorful5" csCatId="colorful" phldr="1"/>
      <dgm:spPr/>
    </dgm:pt>
    <dgm:pt modelId="{E6D4AEA1-CFE6-44B3-8F02-E6117C4B351A}">
      <dgm:prSet phldrT="[Текст]" custT="1"/>
      <dgm:spPr/>
      <dgm:t>
        <a:bodyPr/>
        <a:lstStyle/>
        <a:p>
          <a:r>
            <a:rPr lang="ru-RU" sz="3200" dirty="0" smtClean="0"/>
            <a:t>Источники информации</a:t>
          </a:r>
        </a:p>
      </dgm:t>
    </dgm:pt>
    <dgm:pt modelId="{3F84262A-C608-47EF-80B9-D3822541A53C}" type="parTrans" cxnId="{40B720B7-2770-40DE-B050-E9E510FD4B9A}">
      <dgm:prSet/>
      <dgm:spPr/>
      <dgm:t>
        <a:bodyPr/>
        <a:lstStyle/>
        <a:p>
          <a:endParaRPr lang="ru-RU" sz="2800"/>
        </a:p>
      </dgm:t>
    </dgm:pt>
    <dgm:pt modelId="{9C5C1754-A117-4A71-BCF4-35C79B524D6B}" type="sibTrans" cxnId="{40B720B7-2770-40DE-B050-E9E510FD4B9A}">
      <dgm:prSet/>
      <dgm:spPr/>
      <dgm:t>
        <a:bodyPr/>
        <a:lstStyle/>
        <a:p>
          <a:endParaRPr lang="ru-RU" sz="2800"/>
        </a:p>
      </dgm:t>
    </dgm:pt>
    <dgm:pt modelId="{BFBEF893-2686-42E3-AA4F-30CEA88ACC2F}">
      <dgm:prSet phldrT="[Текст]" custT="1"/>
      <dgm:spPr/>
      <dgm:t>
        <a:bodyPr/>
        <a:lstStyle/>
        <a:p>
          <a:r>
            <a:rPr lang="ru-RU" sz="2800" dirty="0" smtClean="0"/>
            <a:t>Социальный опрос</a:t>
          </a:r>
          <a:endParaRPr lang="ru-RU" sz="2800" dirty="0"/>
        </a:p>
      </dgm:t>
    </dgm:pt>
    <dgm:pt modelId="{DE60CE62-820F-40D0-9496-991A3BEC3068}" type="parTrans" cxnId="{B275A368-DFA3-48A1-867D-8DC04D4F4C21}">
      <dgm:prSet/>
      <dgm:spPr/>
      <dgm:t>
        <a:bodyPr/>
        <a:lstStyle/>
        <a:p>
          <a:endParaRPr lang="ru-RU" sz="2800"/>
        </a:p>
      </dgm:t>
    </dgm:pt>
    <dgm:pt modelId="{D06A3D0A-23BA-4348-9633-B7345F8E7CF6}" type="sibTrans" cxnId="{B275A368-DFA3-48A1-867D-8DC04D4F4C21}">
      <dgm:prSet/>
      <dgm:spPr/>
      <dgm:t>
        <a:bodyPr/>
        <a:lstStyle/>
        <a:p>
          <a:endParaRPr lang="ru-RU" sz="2800"/>
        </a:p>
      </dgm:t>
    </dgm:pt>
    <dgm:pt modelId="{180A84DB-5864-4FCA-842D-E6BA73E94C43}">
      <dgm:prSet phldrT="[Текст]" custT="1"/>
      <dgm:spPr/>
      <dgm:t>
        <a:bodyPr/>
        <a:lstStyle/>
        <a:p>
          <a:r>
            <a:rPr lang="ru-RU" sz="2800" dirty="0" smtClean="0"/>
            <a:t>Наблюдение</a:t>
          </a:r>
          <a:endParaRPr lang="ru-RU" sz="2800" dirty="0"/>
        </a:p>
      </dgm:t>
    </dgm:pt>
    <dgm:pt modelId="{491DDECF-CBD0-4CE2-82D7-43BA5FDC0DA1}" type="parTrans" cxnId="{068F0781-97EC-4AED-A9AF-85E166C7D112}">
      <dgm:prSet/>
      <dgm:spPr/>
      <dgm:t>
        <a:bodyPr/>
        <a:lstStyle/>
        <a:p>
          <a:endParaRPr lang="ru-RU" sz="2800"/>
        </a:p>
      </dgm:t>
    </dgm:pt>
    <dgm:pt modelId="{641401C6-8B0A-4BEA-B8BD-B09EAB4EE2E5}" type="sibTrans" cxnId="{068F0781-97EC-4AED-A9AF-85E166C7D112}">
      <dgm:prSet/>
      <dgm:spPr/>
      <dgm:t>
        <a:bodyPr/>
        <a:lstStyle/>
        <a:p>
          <a:endParaRPr lang="ru-RU" sz="2800"/>
        </a:p>
      </dgm:t>
    </dgm:pt>
    <dgm:pt modelId="{479B7A9B-A078-4D8D-B8F2-0E695EECFA30}">
      <dgm:prSet phldrT="[Текст]" custT="1"/>
      <dgm:spPr/>
      <dgm:t>
        <a:bodyPr/>
        <a:lstStyle/>
        <a:p>
          <a:r>
            <a:rPr lang="ru-RU" sz="2800" dirty="0" smtClean="0"/>
            <a:t>Эксперимент</a:t>
          </a:r>
          <a:endParaRPr lang="ru-RU" sz="2800" dirty="0"/>
        </a:p>
      </dgm:t>
    </dgm:pt>
    <dgm:pt modelId="{C1D6B0C8-2D75-48CF-8375-D1ED65B35184}" type="parTrans" cxnId="{385E1239-BA59-4CB1-B8FB-8A29E30AC407}">
      <dgm:prSet/>
      <dgm:spPr/>
      <dgm:t>
        <a:bodyPr/>
        <a:lstStyle/>
        <a:p>
          <a:endParaRPr lang="ru-RU" sz="2800"/>
        </a:p>
      </dgm:t>
    </dgm:pt>
    <dgm:pt modelId="{9721161D-D3E1-4D81-B747-77D2C85B0BF5}" type="sibTrans" cxnId="{385E1239-BA59-4CB1-B8FB-8A29E30AC407}">
      <dgm:prSet/>
      <dgm:spPr/>
      <dgm:t>
        <a:bodyPr/>
        <a:lstStyle/>
        <a:p>
          <a:endParaRPr lang="ru-RU" sz="2800"/>
        </a:p>
      </dgm:t>
    </dgm:pt>
    <dgm:pt modelId="{D052C56B-ABE8-485F-8546-41DFB54FDF8B}" type="pres">
      <dgm:prSet presAssocID="{0A91EA3E-E409-4CE1-8CAA-95F343D64A9F}" presName="Name0" presStyleCnt="0">
        <dgm:presLayoutVars>
          <dgm:chMax val="7"/>
          <dgm:dir/>
          <dgm:resizeHandles val="exact"/>
        </dgm:presLayoutVars>
      </dgm:prSet>
      <dgm:spPr/>
    </dgm:pt>
    <dgm:pt modelId="{25C66080-D4CD-4C21-AA0E-68F895D267B1}" type="pres">
      <dgm:prSet presAssocID="{0A91EA3E-E409-4CE1-8CAA-95F343D64A9F}" presName="ellipse1" presStyleLbl="vennNode1" presStyleIdx="0" presStyleCnt="4" custScaleX="127156" custScaleY="129105" custLinFactNeighborX="8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E6E5E-1F80-46FA-958E-D37CE079B6D0}" type="pres">
      <dgm:prSet presAssocID="{0A91EA3E-E409-4CE1-8CAA-95F343D64A9F}" presName="ellipse2" presStyleLbl="vennNode1" presStyleIdx="1" presStyleCnt="4" custLinFactNeighborX="8366" custLinFactNeighborY="-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6F682-8046-4A85-B4A2-7AC0D1E52CE7}" type="pres">
      <dgm:prSet presAssocID="{0A91EA3E-E409-4CE1-8CAA-95F343D64A9F}" presName="ellipse3" presStyleLbl="vennNode1" presStyleIdx="2" presStyleCnt="4" custLinFactNeighborX="12809" custLinFactNeighborY="-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71D26-2EB3-46B1-88CF-4520F9380BD6}" type="pres">
      <dgm:prSet presAssocID="{0A91EA3E-E409-4CE1-8CAA-95F343D64A9F}" presName="ellipse4" presStyleLbl="vennNode1" presStyleIdx="3" presStyleCnt="4" custScaleX="107677" custScaleY="108764" custLinFactNeighborX="-7468" custLinFactNeighborY="-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35E5B-6F53-4E43-A4E8-0D512E499308}" type="presOf" srcId="{479B7A9B-A078-4D8D-B8F2-0E695EECFA30}" destId="{D1671D26-2EB3-46B1-88CF-4520F9380BD6}" srcOrd="0" destOrd="0" presId="urn:microsoft.com/office/officeart/2005/8/layout/rings+Icon"/>
    <dgm:cxn modelId="{385E1239-BA59-4CB1-B8FB-8A29E30AC407}" srcId="{0A91EA3E-E409-4CE1-8CAA-95F343D64A9F}" destId="{479B7A9B-A078-4D8D-B8F2-0E695EECFA30}" srcOrd="3" destOrd="0" parTransId="{C1D6B0C8-2D75-48CF-8375-D1ED65B35184}" sibTransId="{9721161D-D3E1-4D81-B747-77D2C85B0BF5}"/>
    <dgm:cxn modelId="{3FE29B9C-71C0-4B0B-9270-39F87D2CF52E}" type="presOf" srcId="{BFBEF893-2686-42E3-AA4F-30CEA88ACC2F}" destId="{F84E6E5E-1F80-46FA-958E-D37CE079B6D0}" srcOrd="0" destOrd="0" presId="urn:microsoft.com/office/officeart/2005/8/layout/rings+Icon"/>
    <dgm:cxn modelId="{068F0781-97EC-4AED-A9AF-85E166C7D112}" srcId="{0A91EA3E-E409-4CE1-8CAA-95F343D64A9F}" destId="{180A84DB-5864-4FCA-842D-E6BA73E94C43}" srcOrd="2" destOrd="0" parTransId="{491DDECF-CBD0-4CE2-82D7-43BA5FDC0DA1}" sibTransId="{641401C6-8B0A-4BEA-B8BD-B09EAB4EE2E5}"/>
    <dgm:cxn modelId="{B275A368-DFA3-48A1-867D-8DC04D4F4C21}" srcId="{0A91EA3E-E409-4CE1-8CAA-95F343D64A9F}" destId="{BFBEF893-2686-42E3-AA4F-30CEA88ACC2F}" srcOrd="1" destOrd="0" parTransId="{DE60CE62-820F-40D0-9496-991A3BEC3068}" sibTransId="{D06A3D0A-23BA-4348-9633-B7345F8E7CF6}"/>
    <dgm:cxn modelId="{DF588A20-05D5-4BD2-B9A7-19B56997FB92}" type="presOf" srcId="{180A84DB-5864-4FCA-842D-E6BA73E94C43}" destId="{E586F682-8046-4A85-B4A2-7AC0D1E52CE7}" srcOrd="0" destOrd="0" presId="urn:microsoft.com/office/officeart/2005/8/layout/rings+Icon"/>
    <dgm:cxn modelId="{FDA34BE7-0F92-4657-87B0-561E971E624E}" type="presOf" srcId="{E6D4AEA1-CFE6-44B3-8F02-E6117C4B351A}" destId="{25C66080-D4CD-4C21-AA0E-68F895D267B1}" srcOrd="0" destOrd="0" presId="urn:microsoft.com/office/officeart/2005/8/layout/rings+Icon"/>
    <dgm:cxn modelId="{BAD17228-100F-4CE2-AE5A-97935A3DD5C7}" type="presOf" srcId="{0A91EA3E-E409-4CE1-8CAA-95F343D64A9F}" destId="{D052C56B-ABE8-485F-8546-41DFB54FDF8B}" srcOrd="0" destOrd="0" presId="urn:microsoft.com/office/officeart/2005/8/layout/rings+Icon"/>
    <dgm:cxn modelId="{40B720B7-2770-40DE-B050-E9E510FD4B9A}" srcId="{0A91EA3E-E409-4CE1-8CAA-95F343D64A9F}" destId="{E6D4AEA1-CFE6-44B3-8F02-E6117C4B351A}" srcOrd="0" destOrd="0" parTransId="{3F84262A-C608-47EF-80B9-D3822541A53C}" sibTransId="{9C5C1754-A117-4A71-BCF4-35C79B524D6B}"/>
    <dgm:cxn modelId="{319B4BDF-84C4-4E88-B702-028572962F60}" type="presParOf" srcId="{D052C56B-ABE8-485F-8546-41DFB54FDF8B}" destId="{25C66080-D4CD-4C21-AA0E-68F895D267B1}" srcOrd="0" destOrd="0" presId="urn:microsoft.com/office/officeart/2005/8/layout/rings+Icon"/>
    <dgm:cxn modelId="{38319EAE-B7E8-416B-A979-4057B3839D34}" type="presParOf" srcId="{D052C56B-ABE8-485F-8546-41DFB54FDF8B}" destId="{F84E6E5E-1F80-46FA-958E-D37CE079B6D0}" srcOrd="1" destOrd="0" presId="urn:microsoft.com/office/officeart/2005/8/layout/rings+Icon"/>
    <dgm:cxn modelId="{01F9730E-DC9A-47C7-A845-FF359056FD48}" type="presParOf" srcId="{D052C56B-ABE8-485F-8546-41DFB54FDF8B}" destId="{E586F682-8046-4A85-B4A2-7AC0D1E52CE7}" srcOrd="2" destOrd="0" presId="urn:microsoft.com/office/officeart/2005/8/layout/rings+Icon"/>
    <dgm:cxn modelId="{4D425834-1EB6-4CFC-920E-A2BD8928FD78}" type="presParOf" srcId="{D052C56B-ABE8-485F-8546-41DFB54FDF8B}" destId="{D1671D26-2EB3-46B1-88CF-4520F9380BD6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ACD4C-1BB8-4947-983D-4E4500FD23E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5BD144-59BA-4429-AE03-334C2B90BC5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ОТХОДЫ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91297AD-85A8-41A0-9CA3-8E4CBA0C7131}" type="parTrans" cxnId="{21F5C9E6-44AF-4A95-BA94-32E6B80CD5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7B85CC-C604-417E-A018-213BDE9E2C8A}" type="sibTrans" cxnId="{21F5C9E6-44AF-4A95-BA94-32E6B80CD54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25781C-8185-447A-978C-8F9B06EC585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Бытовые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7D20E2-0149-4407-83A9-C0D81044A507}" type="parTrans" cxnId="{2B09A54C-1E45-4290-9450-3F35F8F19C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AC0791-A69C-4E4E-B6FD-220139EF072E}" type="sibTrans" cxnId="{2B09A54C-1E45-4290-9450-3F35F8F19C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6C9E1A-7A3C-4B5B-A52C-712992F73C9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Промышленные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91FE34-174D-40A9-B1E6-89F7C2810487}" type="parTrans" cxnId="{BED681BE-1186-4315-8E26-1F2218F120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9D0C3A-6C9E-4CD8-A59F-6564326F2127}" type="sibTrans" cxnId="{BED681BE-1186-4315-8E26-1F2218F120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A388CE-8DE1-497A-96E0-980DF6846626}" type="pres">
      <dgm:prSet presAssocID="{79EACD4C-1BB8-4947-983D-4E4500FD23E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4BF1EC-02A8-4450-8545-3E70258E70FE}" type="pres">
      <dgm:prSet presAssocID="{185BD144-59BA-4429-AE03-334C2B90BC5B}" presName="hierRoot1" presStyleCnt="0">
        <dgm:presLayoutVars>
          <dgm:hierBranch val="init"/>
        </dgm:presLayoutVars>
      </dgm:prSet>
      <dgm:spPr/>
    </dgm:pt>
    <dgm:pt modelId="{818BA1A7-B535-4EB0-8EA4-C0C4E8BD1CDF}" type="pres">
      <dgm:prSet presAssocID="{185BD144-59BA-4429-AE03-334C2B90BC5B}" presName="rootComposite1" presStyleCnt="0"/>
      <dgm:spPr/>
    </dgm:pt>
    <dgm:pt modelId="{712F4DC7-8252-4787-B47F-B081D0DDF7D5}" type="pres">
      <dgm:prSet presAssocID="{185BD144-59BA-4429-AE03-334C2B90BC5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06E0E4-7F14-4C45-9FB6-01D860842904}" type="pres">
      <dgm:prSet presAssocID="{185BD144-59BA-4429-AE03-334C2B90BC5B}" presName="topArc1" presStyleLbl="parChTrans1D1" presStyleIdx="0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F4E4027-3737-426D-83CA-7A9FB8464DF7}" type="pres">
      <dgm:prSet presAssocID="{185BD144-59BA-4429-AE03-334C2B90BC5B}" presName="bottomArc1" presStyleLbl="parChTrans1D1" presStyleIdx="1" presStyleCnt="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2501A9AC-49FD-4728-A470-D4FEAC22548A}" type="pres">
      <dgm:prSet presAssocID="{185BD144-59BA-4429-AE03-334C2B90BC5B}" presName="topConnNode1" presStyleLbl="node1" presStyleIdx="0" presStyleCnt="0"/>
      <dgm:spPr/>
      <dgm:t>
        <a:bodyPr/>
        <a:lstStyle/>
        <a:p>
          <a:endParaRPr lang="ru-RU"/>
        </a:p>
      </dgm:t>
    </dgm:pt>
    <dgm:pt modelId="{C000AAF6-966D-4C16-B0F5-882CF1DC9377}" type="pres">
      <dgm:prSet presAssocID="{185BD144-59BA-4429-AE03-334C2B90BC5B}" presName="hierChild2" presStyleCnt="0"/>
      <dgm:spPr/>
    </dgm:pt>
    <dgm:pt modelId="{7250B372-7D76-490B-A52C-1AE95EE33A2B}" type="pres">
      <dgm:prSet presAssocID="{8D7D20E2-0149-4407-83A9-C0D81044A507}" presName="Name28" presStyleLbl="parChTrans1D2" presStyleIdx="0" presStyleCnt="2"/>
      <dgm:spPr/>
      <dgm:t>
        <a:bodyPr/>
        <a:lstStyle/>
        <a:p>
          <a:endParaRPr lang="ru-RU"/>
        </a:p>
      </dgm:t>
    </dgm:pt>
    <dgm:pt modelId="{36305AB3-24BA-4F8E-96E3-DB7ABCCDC3A5}" type="pres">
      <dgm:prSet presAssocID="{6725781C-8185-447A-978C-8F9B06EC5851}" presName="hierRoot2" presStyleCnt="0">
        <dgm:presLayoutVars>
          <dgm:hierBranch val="init"/>
        </dgm:presLayoutVars>
      </dgm:prSet>
      <dgm:spPr/>
    </dgm:pt>
    <dgm:pt modelId="{B9F34EBE-54A0-4FF0-99F0-95B6C99C3DD7}" type="pres">
      <dgm:prSet presAssocID="{6725781C-8185-447A-978C-8F9B06EC5851}" presName="rootComposite2" presStyleCnt="0"/>
      <dgm:spPr/>
    </dgm:pt>
    <dgm:pt modelId="{CFD9E18C-E440-41C4-AC3D-F839059B8CAA}" type="pres">
      <dgm:prSet presAssocID="{6725781C-8185-447A-978C-8F9B06EC58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5A88F-891B-4468-B45D-5548FB3E2DE4}" type="pres">
      <dgm:prSet presAssocID="{6725781C-8185-447A-978C-8F9B06EC5851}" presName="topArc2" presStyleLbl="parChTrans1D1" presStyleIdx="2" presStyleCnt="6"/>
      <dgm:spPr/>
    </dgm:pt>
    <dgm:pt modelId="{5A286194-558F-4578-BB18-086F6A6879F3}" type="pres">
      <dgm:prSet presAssocID="{6725781C-8185-447A-978C-8F9B06EC5851}" presName="bottomArc2" presStyleLbl="parChTrans1D1" presStyleIdx="3" presStyleCnt="6"/>
      <dgm:spPr/>
    </dgm:pt>
    <dgm:pt modelId="{3E68FEEA-3037-4C02-A6C0-9B80B2A416D4}" type="pres">
      <dgm:prSet presAssocID="{6725781C-8185-447A-978C-8F9B06EC5851}" presName="topConnNode2" presStyleLbl="node2" presStyleIdx="0" presStyleCnt="0"/>
      <dgm:spPr/>
      <dgm:t>
        <a:bodyPr/>
        <a:lstStyle/>
        <a:p>
          <a:endParaRPr lang="ru-RU"/>
        </a:p>
      </dgm:t>
    </dgm:pt>
    <dgm:pt modelId="{648DEB06-F384-4F17-80B9-307550995CDE}" type="pres">
      <dgm:prSet presAssocID="{6725781C-8185-447A-978C-8F9B06EC5851}" presName="hierChild4" presStyleCnt="0"/>
      <dgm:spPr/>
    </dgm:pt>
    <dgm:pt modelId="{B83DFE48-23FD-4464-AEE0-E0EF2AA0AC86}" type="pres">
      <dgm:prSet presAssocID="{6725781C-8185-447A-978C-8F9B06EC5851}" presName="hierChild5" presStyleCnt="0"/>
      <dgm:spPr/>
    </dgm:pt>
    <dgm:pt modelId="{39B0ADEF-3CD6-4BAD-92D0-19CB1D00FAFA}" type="pres">
      <dgm:prSet presAssocID="{0091FE34-174D-40A9-B1E6-89F7C2810487}" presName="Name28" presStyleLbl="parChTrans1D2" presStyleIdx="1" presStyleCnt="2"/>
      <dgm:spPr/>
      <dgm:t>
        <a:bodyPr/>
        <a:lstStyle/>
        <a:p>
          <a:endParaRPr lang="ru-RU"/>
        </a:p>
      </dgm:t>
    </dgm:pt>
    <dgm:pt modelId="{21EB24A0-0D0B-42E1-BD4F-C34C42787CD3}" type="pres">
      <dgm:prSet presAssocID="{966C9E1A-7A3C-4B5B-A52C-712992F73C92}" presName="hierRoot2" presStyleCnt="0">
        <dgm:presLayoutVars>
          <dgm:hierBranch val="init"/>
        </dgm:presLayoutVars>
      </dgm:prSet>
      <dgm:spPr/>
    </dgm:pt>
    <dgm:pt modelId="{1D94DDDA-51B8-41E1-8089-3AA84DFA0FD9}" type="pres">
      <dgm:prSet presAssocID="{966C9E1A-7A3C-4B5B-A52C-712992F73C92}" presName="rootComposite2" presStyleCnt="0"/>
      <dgm:spPr/>
    </dgm:pt>
    <dgm:pt modelId="{8AB971DE-F1A7-496E-806E-12EDF2531B50}" type="pres">
      <dgm:prSet presAssocID="{966C9E1A-7A3C-4B5B-A52C-712992F73C9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6FE6C-35B5-4988-9796-677D69CB3A16}" type="pres">
      <dgm:prSet presAssocID="{966C9E1A-7A3C-4B5B-A52C-712992F73C92}" presName="topArc2" presStyleLbl="parChTrans1D1" presStyleIdx="4" presStyleCnt="6"/>
      <dgm:spPr/>
    </dgm:pt>
    <dgm:pt modelId="{E5085E1A-94E7-4F6D-AA96-8281426D0C8D}" type="pres">
      <dgm:prSet presAssocID="{966C9E1A-7A3C-4B5B-A52C-712992F73C92}" presName="bottomArc2" presStyleLbl="parChTrans1D1" presStyleIdx="5" presStyleCnt="6"/>
      <dgm:spPr/>
    </dgm:pt>
    <dgm:pt modelId="{A1C6A988-C8B0-4934-8648-EA755436588E}" type="pres">
      <dgm:prSet presAssocID="{966C9E1A-7A3C-4B5B-A52C-712992F73C92}" presName="topConnNode2" presStyleLbl="node2" presStyleIdx="0" presStyleCnt="0"/>
      <dgm:spPr/>
      <dgm:t>
        <a:bodyPr/>
        <a:lstStyle/>
        <a:p>
          <a:endParaRPr lang="ru-RU"/>
        </a:p>
      </dgm:t>
    </dgm:pt>
    <dgm:pt modelId="{75BEDC37-EA3D-4F1A-907B-20AE15A87681}" type="pres">
      <dgm:prSet presAssocID="{966C9E1A-7A3C-4B5B-A52C-712992F73C92}" presName="hierChild4" presStyleCnt="0"/>
      <dgm:spPr/>
    </dgm:pt>
    <dgm:pt modelId="{929CC479-002F-4954-BDCA-B0B4D92D3F11}" type="pres">
      <dgm:prSet presAssocID="{966C9E1A-7A3C-4B5B-A52C-712992F73C92}" presName="hierChild5" presStyleCnt="0"/>
      <dgm:spPr/>
    </dgm:pt>
    <dgm:pt modelId="{2814A555-3683-48B1-A9A6-5C16994B2515}" type="pres">
      <dgm:prSet presAssocID="{185BD144-59BA-4429-AE03-334C2B90BC5B}" presName="hierChild3" presStyleCnt="0"/>
      <dgm:spPr/>
    </dgm:pt>
  </dgm:ptLst>
  <dgm:cxnLst>
    <dgm:cxn modelId="{3321D0F1-A296-4D42-9A48-150658B74C0D}" type="presOf" srcId="{185BD144-59BA-4429-AE03-334C2B90BC5B}" destId="{712F4DC7-8252-4787-B47F-B081D0DDF7D5}" srcOrd="0" destOrd="0" presId="urn:microsoft.com/office/officeart/2008/layout/HalfCircleOrganizationChart"/>
    <dgm:cxn modelId="{21F5C9E6-44AF-4A95-BA94-32E6B80CD549}" srcId="{79EACD4C-1BB8-4947-983D-4E4500FD23ED}" destId="{185BD144-59BA-4429-AE03-334C2B90BC5B}" srcOrd="0" destOrd="0" parTransId="{291297AD-85A8-41A0-9CA3-8E4CBA0C7131}" sibTransId="{B47B85CC-C604-417E-A018-213BDE9E2C8A}"/>
    <dgm:cxn modelId="{6C2F5024-1FFE-44F7-A042-717986FDBA1C}" type="presOf" srcId="{966C9E1A-7A3C-4B5B-A52C-712992F73C92}" destId="{8AB971DE-F1A7-496E-806E-12EDF2531B50}" srcOrd="0" destOrd="0" presId="urn:microsoft.com/office/officeart/2008/layout/HalfCircleOrganizationChart"/>
    <dgm:cxn modelId="{8F3BE2B3-EEFF-4115-A64E-91616576E520}" type="presOf" srcId="{79EACD4C-1BB8-4947-983D-4E4500FD23ED}" destId="{FCA388CE-8DE1-497A-96E0-980DF6846626}" srcOrd="0" destOrd="0" presId="urn:microsoft.com/office/officeart/2008/layout/HalfCircleOrganizationChart"/>
    <dgm:cxn modelId="{BED681BE-1186-4315-8E26-1F2218F120B6}" srcId="{185BD144-59BA-4429-AE03-334C2B90BC5B}" destId="{966C9E1A-7A3C-4B5B-A52C-712992F73C92}" srcOrd="1" destOrd="0" parTransId="{0091FE34-174D-40A9-B1E6-89F7C2810487}" sibTransId="{A89D0C3A-6C9E-4CD8-A59F-6564326F2127}"/>
    <dgm:cxn modelId="{43864A59-7D4D-4EA1-94B1-C617EA0EFA00}" type="presOf" srcId="{966C9E1A-7A3C-4B5B-A52C-712992F73C92}" destId="{A1C6A988-C8B0-4934-8648-EA755436588E}" srcOrd="1" destOrd="0" presId="urn:microsoft.com/office/officeart/2008/layout/HalfCircleOrganizationChart"/>
    <dgm:cxn modelId="{58C2A028-CF05-4B00-ABD5-E674E0207205}" type="presOf" srcId="{8D7D20E2-0149-4407-83A9-C0D81044A507}" destId="{7250B372-7D76-490B-A52C-1AE95EE33A2B}" srcOrd="0" destOrd="0" presId="urn:microsoft.com/office/officeart/2008/layout/HalfCircleOrganizationChart"/>
    <dgm:cxn modelId="{88561425-6D0C-418F-9B46-1B3E3B47E073}" type="presOf" srcId="{0091FE34-174D-40A9-B1E6-89F7C2810487}" destId="{39B0ADEF-3CD6-4BAD-92D0-19CB1D00FAFA}" srcOrd="0" destOrd="0" presId="urn:microsoft.com/office/officeart/2008/layout/HalfCircleOrganizationChart"/>
    <dgm:cxn modelId="{B7D10F25-86A1-421E-B352-7996008BA976}" type="presOf" srcId="{6725781C-8185-447A-978C-8F9B06EC5851}" destId="{3E68FEEA-3037-4C02-A6C0-9B80B2A416D4}" srcOrd="1" destOrd="0" presId="urn:microsoft.com/office/officeart/2008/layout/HalfCircleOrganizationChart"/>
    <dgm:cxn modelId="{2B09A54C-1E45-4290-9450-3F35F8F19C4C}" srcId="{185BD144-59BA-4429-AE03-334C2B90BC5B}" destId="{6725781C-8185-447A-978C-8F9B06EC5851}" srcOrd="0" destOrd="0" parTransId="{8D7D20E2-0149-4407-83A9-C0D81044A507}" sibTransId="{89AC0791-A69C-4E4E-B6FD-220139EF072E}"/>
    <dgm:cxn modelId="{9E29A552-D53E-4E46-9096-24E76AB37AD8}" type="presOf" srcId="{185BD144-59BA-4429-AE03-334C2B90BC5B}" destId="{2501A9AC-49FD-4728-A470-D4FEAC22548A}" srcOrd="1" destOrd="0" presId="urn:microsoft.com/office/officeart/2008/layout/HalfCircleOrganizationChart"/>
    <dgm:cxn modelId="{36530C67-BD17-4887-89F0-DE537EC6AF70}" type="presOf" srcId="{6725781C-8185-447A-978C-8F9B06EC5851}" destId="{CFD9E18C-E440-41C4-AC3D-F839059B8CAA}" srcOrd="0" destOrd="0" presId="urn:microsoft.com/office/officeart/2008/layout/HalfCircleOrganizationChart"/>
    <dgm:cxn modelId="{753C2E39-1D60-4409-9B8D-D104728DDF7E}" type="presParOf" srcId="{FCA388CE-8DE1-497A-96E0-980DF6846626}" destId="{314BF1EC-02A8-4450-8545-3E70258E70FE}" srcOrd="0" destOrd="0" presId="urn:microsoft.com/office/officeart/2008/layout/HalfCircleOrganizationChart"/>
    <dgm:cxn modelId="{05E83565-6D89-49DE-8D56-8A03C6739977}" type="presParOf" srcId="{314BF1EC-02A8-4450-8545-3E70258E70FE}" destId="{818BA1A7-B535-4EB0-8EA4-C0C4E8BD1CDF}" srcOrd="0" destOrd="0" presId="urn:microsoft.com/office/officeart/2008/layout/HalfCircleOrganizationChart"/>
    <dgm:cxn modelId="{F3924542-3F8C-4D8D-AB7C-BC801906AA7E}" type="presParOf" srcId="{818BA1A7-B535-4EB0-8EA4-C0C4E8BD1CDF}" destId="{712F4DC7-8252-4787-B47F-B081D0DDF7D5}" srcOrd="0" destOrd="0" presId="urn:microsoft.com/office/officeart/2008/layout/HalfCircleOrganizationChart"/>
    <dgm:cxn modelId="{B9161600-AAFD-4EEC-AAED-75AC593DA488}" type="presParOf" srcId="{818BA1A7-B535-4EB0-8EA4-C0C4E8BD1CDF}" destId="{1006E0E4-7F14-4C45-9FB6-01D860842904}" srcOrd="1" destOrd="0" presId="urn:microsoft.com/office/officeart/2008/layout/HalfCircleOrganizationChart"/>
    <dgm:cxn modelId="{AA20FFE8-58A1-48D1-B066-E392971872B1}" type="presParOf" srcId="{818BA1A7-B535-4EB0-8EA4-C0C4E8BD1CDF}" destId="{FF4E4027-3737-426D-83CA-7A9FB8464DF7}" srcOrd="2" destOrd="0" presId="urn:microsoft.com/office/officeart/2008/layout/HalfCircleOrganizationChart"/>
    <dgm:cxn modelId="{E43855C8-969D-4B54-84AE-0386C1E52CD7}" type="presParOf" srcId="{818BA1A7-B535-4EB0-8EA4-C0C4E8BD1CDF}" destId="{2501A9AC-49FD-4728-A470-D4FEAC22548A}" srcOrd="3" destOrd="0" presId="urn:microsoft.com/office/officeart/2008/layout/HalfCircleOrganizationChart"/>
    <dgm:cxn modelId="{C32229D2-A0FB-4293-9404-E2878760E530}" type="presParOf" srcId="{314BF1EC-02A8-4450-8545-3E70258E70FE}" destId="{C000AAF6-966D-4C16-B0F5-882CF1DC9377}" srcOrd="1" destOrd="0" presId="urn:microsoft.com/office/officeart/2008/layout/HalfCircleOrganizationChart"/>
    <dgm:cxn modelId="{23C5D224-08B2-47A5-AC08-0F53BA1311FD}" type="presParOf" srcId="{C000AAF6-966D-4C16-B0F5-882CF1DC9377}" destId="{7250B372-7D76-490B-A52C-1AE95EE33A2B}" srcOrd="0" destOrd="0" presId="urn:microsoft.com/office/officeart/2008/layout/HalfCircleOrganizationChart"/>
    <dgm:cxn modelId="{EB9D2A98-3C34-4C71-B71E-F4CF8EF8E231}" type="presParOf" srcId="{C000AAF6-966D-4C16-B0F5-882CF1DC9377}" destId="{36305AB3-24BA-4F8E-96E3-DB7ABCCDC3A5}" srcOrd="1" destOrd="0" presId="urn:microsoft.com/office/officeart/2008/layout/HalfCircleOrganizationChart"/>
    <dgm:cxn modelId="{3F6597AE-078B-4F1C-98E8-FAAC1FE9E5DD}" type="presParOf" srcId="{36305AB3-24BA-4F8E-96E3-DB7ABCCDC3A5}" destId="{B9F34EBE-54A0-4FF0-99F0-95B6C99C3DD7}" srcOrd="0" destOrd="0" presId="urn:microsoft.com/office/officeart/2008/layout/HalfCircleOrganizationChart"/>
    <dgm:cxn modelId="{4007D972-1A09-4A58-82F4-DF36648C93F8}" type="presParOf" srcId="{B9F34EBE-54A0-4FF0-99F0-95B6C99C3DD7}" destId="{CFD9E18C-E440-41C4-AC3D-F839059B8CAA}" srcOrd="0" destOrd="0" presId="urn:microsoft.com/office/officeart/2008/layout/HalfCircleOrganizationChart"/>
    <dgm:cxn modelId="{700C7AC8-AF49-416B-B2F3-E989A68BFC30}" type="presParOf" srcId="{B9F34EBE-54A0-4FF0-99F0-95B6C99C3DD7}" destId="{9ED5A88F-891B-4468-B45D-5548FB3E2DE4}" srcOrd="1" destOrd="0" presId="urn:microsoft.com/office/officeart/2008/layout/HalfCircleOrganizationChart"/>
    <dgm:cxn modelId="{582D06A0-1129-49EA-BB78-5DD305B5514F}" type="presParOf" srcId="{B9F34EBE-54A0-4FF0-99F0-95B6C99C3DD7}" destId="{5A286194-558F-4578-BB18-086F6A6879F3}" srcOrd="2" destOrd="0" presId="urn:microsoft.com/office/officeart/2008/layout/HalfCircleOrganizationChart"/>
    <dgm:cxn modelId="{CB2ABD0F-2DDC-428F-BEFC-443F8C41B6A0}" type="presParOf" srcId="{B9F34EBE-54A0-4FF0-99F0-95B6C99C3DD7}" destId="{3E68FEEA-3037-4C02-A6C0-9B80B2A416D4}" srcOrd="3" destOrd="0" presId="urn:microsoft.com/office/officeart/2008/layout/HalfCircleOrganizationChart"/>
    <dgm:cxn modelId="{E051D50B-C774-4CE9-A95D-20BB251ED2DE}" type="presParOf" srcId="{36305AB3-24BA-4F8E-96E3-DB7ABCCDC3A5}" destId="{648DEB06-F384-4F17-80B9-307550995CDE}" srcOrd="1" destOrd="0" presId="urn:microsoft.com/office/officeart/2008/layout/HalfCircleOrganizationChart"/>
    <dgm:cxn modelId="{822D8D97-8B7B-4F70-BFD7-C94DBF5677E3}" type="presParOf" srcId="{36305AB3-24BA-4F8E-96E3-DB7ABCCDC3A5}" destId="{B83DFE48-23FD-4464-AEE0-E0EF2AA0AC86}" srcOrd="2" destOrd="0" presId="urn:microsoft.com/office/officeart/2008/layout/HalfCircleOrganizationChart"/>
    <dgm:cxn modelId="{2D31AF1B-13FD-4E9E-AB39-FA8CA753E4D3}" type="presParOf" srcId="{C000AAF6-966D-4C16-B0F5-882CF1DC9377}" destId="{39B0ADEF-3CD6-4BAD-92D0-19CB1D00FAFA}" srcOrd="2" destOrd="0" presId="urn:microsoft.com/office/officeart/2008/layout/HalfCircleOrganizationChart"/>
    <dgm:cxn modelId="{25379548-0ECF-4518-B96B-FFF7D43CCBF1}" type="presParOf" srcId="{C000AAF6-966D-4C16-B0F5-882CF1DC9377}" destId="{21EB24A0-0D0B-42E1-BD4F-C34C42787CD3}" srcOrd="3" destOrd="0" presId="urn:microsoft.com/office/officeart/2008/layout/HalfCircleOrganizationChart"/>
    <dgm:cxn modelId="{FAE4F93A-8981-4220-98FB-08872D7A6BC4}" type="presParOf" srcId="{21EB24A0-0D0B-42E1-BD4F-C34C42787CD3}" destId="{1D94DDDA-51B8-41E1-8089-3AA84DFA0FD9}" srcOrd="0" destOrd="0" presId="urn:microsoft.com/office/officeart/2008/layout/HalfCircleOrganizationChart"/>
    <dgm:cxn modelId="{F28C044E-A117-435A-BC24-43CA9AEC7C7F}" type="presParOf" srcId="{1D94DDDA-51B8-41E1-8089-3AA84DFA0FD9}" destId="{8AB971DE-F1A7-496E-806E-12EDF2531B50}" srcOrd="0" destOrd="0" presId="urn:microsoft.com/office/officeart/2008/layout/HalfCircleOrganizationChart"/>
    <dgm:cxn modelId="{6C0F041B-6690-4630-9EE1-40205033086E}" type="presParOf" srcId="{1D94DDDA-51B8-41E1-8089-3AA84DFA0FD9}" destId="{E4C6FE6C-35B5-4988-9796-677D69CB3A16}" srcOrd="1" destOrd="0" presId="urn:microsoft.com/office/officeart/2008/layout/HalfCircleOrganizationChart"/>
    <dgm:cxn modelId="{D29F96E5-93D5-4A6C-8A16-FAF090A0320B}" type="presParOf" srcId="{1D94DDDA-51B8-41E1-8089-3AA84DFA0FD9}" destId="{E5085E1A-94E7-4F6D-AA96-8281426D0C8D}" srcOrd="2" destOrd="0" presId="urn:microsoft.com/office/officeart/2008/layout/HalfCircleOrganizationChart"/>
    <dgm:cxn modelId="{12F4C497-24C6-499E-A02B-83CE3BDE513A}" type="presParOf" srcId="{1D94DDDA-51B8-41E1-8089-3AA84DFA0FD9}" destId="{A1C6A988-C8B0-4934-8648-EA755436588E}" srcOrd="3" destOrd="0" presId="urn:microsoft.com/office/officeart/2008/layout/HalfCircleOrganizationChart"/>
    <dgm:cxn modelId="{466CDA7B-4D73-4DE0-8139-2A0186D37CEA}" type="presParOf" srcId="{21EB24A0-0D0B-42E1-BD4F-C34C42787CD3}" destId="{75BEDC37-EA3D-4F1A-907B-20AE15A87681}" srcOrd="1" destOrd="0" presId="urn:microsoft.com/office/officeart/2008/layout/HalfCircleOrganizationChart"/>
    <dgm:cxn modelId="{2D94A23D-8FF1-4E9E-9DEC-8E7D1CFCCC88}" type="presParOf" srcId="{21EB24A0-0D0B-42E1-BD4F-C34C42787CD3}" destId="{929CC479-002F-4954-BDCA-B0B4D92D3F11}" srcOrd="2" destOrd="0" presId="urn:microsoft.com/office/officeart/2008/layout/HalfCircleOrganizationChart"/>
    <dgm:cxn modelId="{00E6334D-19F3-443C-B124-00CC757B1E05}" type="presParOf" srcId="{314BF1EC-02A8-4450-8545-3E70258E70FE}" destId="{2814A555-3683-48B1-A9A6-5C16994B251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A43A45-82D6-4BCE-AED9-E537D3A2492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F4B188-29ED-4DE7-9752-E5D4C1EA43F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увеличивается доля отходов упаковочных материалов изготовленных из </a:t>
          </a:r>
          <a:r>
            <a:rPr lang="ru-RU" b="1" dirty="0" err="1" smtClean="0"/>
            <a:t>трудноразлагающихся</a:t>
          </a:r>
          <a:r>
            <a:rPr lang="ru-RU" b="1" dirty="0" smtClean="0"/>
            <a:t> веществ</a:t>
          </a:r>
          <a:endParaRPr lang="ru-RU" dirty="0"/>
        </a:p>
      </dgm:t>
    </dgm:pt>
    <dgm:pt modelId="{B10A49CC-D87F-4973-BBEE-A4FE1ED46560}" type="parTrans" cxnId="{7F616A0B-5713-4A80-B9A0-A1AA1382E331}">
      <dgm:prSet/>
      <dgm:spPr/>
      <dgm:t>
        <a:bodyPr/>
        <a:lstStyle/>
        <a:p>
          <a:endParaRPr lang="ru-RU"/>
        </a:p>
      </dgm:t>
    </dgm:pt>
    <dgm:pt modelId="{B183CB95-3A7E-4417-9F17-FC7250093419}" type="sibTrans" cxnId="{7F616A0B-5713-4A80-B9A0-A1AA1382E331}">
      <dgm:prSet/>
      <dgm:spPr/>
      <dgm:t>
        <a:bodyPr/>
        <a:lstStyle/>
        <a:p>
          <a:endParaRPr lang="ru-RU"/>
        </a:p>
      </dgm:t>
    </dgm:pt>
    <dgm:pt modelId="{0B7A7A50-0642-4FF9-8243-806A765A86A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стремительно возрастает количество отслужившей бытовой техники, автомобилей, отработанных батареек и т.п.</a:t>
          </a:r>
          <a:endParaRPr lang="ru-RU" dirty="0"/>
        </a:p>
      </dgm:t>
    </dgm:pt>
    <dgm:pt modelId="{E4A82C24-051E-45B4-8232-4E52A7327DDB}" type="parTrans" cxnId="{45B6A8E9-B594-4FAD-865E-13069FDB1263}">
      <dgm:prSet/>
      <dgm:spPr/>
      <dgm:t>
        <a:bodyPr/>
        <a:lstStyle/>
        <a:p>
          <a:endParaRPr lang="ru-RU"/>
        </a:p>
      </dgm:t>
    </dgm:pt>
    <dgm:pt modelId="{40971172-1D9F-490B-865D-8FA107D16FC3}" type="sibTrans" cxnId="{45B6A8E9-B594-4FAD-865E-13069FDB1263}">
      <dgm:prSet/>
      <dgm:spPr/>
      <dgm:t>
        <a:bodyPr/>
        <a:lstStyle/>
        <a:p>
          <a:endParaRPr lang="ru-RU"/>
        </a:p>
      </dgm:t>
    </dgm:pt>
    <dgm:pt modelId="{1FF50C93-0ECB-47E9-8677-388730FB4C06}" type="pres">
      <dgm:prSet presAssocID="{FCA43A45-82D6-4BCE-AED9-E537D3A2492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03C15E-9210-49CF-9479-2B7E89D40D1A}" type="pres">
      <dgm:prSet presAssocID="{C8F4B188-29ED-4DE7-9752-E5D4C1EA43F6}" presName="Accent1" presStyleCnt="0"/>
      <dgm:spPr/>
    </dgm:pt>
    <dgm:pt modelId="{D3F47774-BF6D-4CC7-BD29-CE0672577658}" type="pres">
      <dgm:prSet presAssocID="{C8F4B188-29ED-4DE7-9752-E5D4C1EA43F6}" presName="Accent" presStyleLbl="node1" presStyleIdx="0" presStyleCnt="2" custScaleX="88519" custScaleY="87480" custLinFactNeighborX="-9216" custLinFactNeighborY="5814"/>
      <dgm:spPr/>
    </dgm:pt>
    <dgm:pt modelId="{F84DE94A-167D-448C-946E-105C717087F4}" type="pres">
      <dgm:prSet presAssocID="{C8F4B188-29ED-4DE7-9752-E5D4C1EA43F6}" presName="Parent1" presStyleLbl="revTx" presStyleIdx="0" presStyleCnt="2" custScaleX="221642" custScaleY="244123" custLinFactX="-5324" custLinFactNeighborX="-100000" custLinFactNeighborY="-36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F7605-B88D-4799-AAA7-2B75215D4455}" type="pres">
      <dgm:prSet presAssocID="{0B7A7A50-0642-4FF9-8243-806A765A86A0}" presName="Accent2" presStyleCnt="0"/>
      <dgm:spPr/>
    </dgm:pt>
    <dgm:pt modelId="{167B0BBC-3B01-4414-AC68-A2BEDF048493}" type="pres">
      <dgm:prSet presAssocID="{0B7A7A50-0642-4FF9-8243-806A765A86A0}" presName="Accent" presStyleLbl="node1" presStyleIdx="1" presStyleCnt="2" custScaleX="89457" custScaleY="90289" custLinFactNeighborX="-5141" custLinFactNeighborY="2594"/>
      <dgm:spPr/>
    </dgm:pt>
    <dgm:pt modelId="{E8C741D8-C187-4E7C-A832-1607711CA383}" type="pres">
      <dgm:prSet presAssocID="{0B7A7A50-0642-4FF9-8243-806A765A86A0}" presName="Parent2" presStyleLbl="revTx" presStyleIdx="1" presStyleCnt="2" custScaleX="206825" custScaleY="222563" custLinFactX="48935" custLinFactNeighborX="100000" custLinFactNeighborY="601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E819F-34A6-4CB4-A104-3513172A517E}" type="presOf" srcId="{0B7A7A50-0642-4FF9-8243-806A765A86A0}" destId="{E8C741D8-C187-4E7C-A832-1607711CA383}" srcOrd="0" destOrd="0" presId="urn:microsoft.com/office/officeart/2009/layout/CircleArrowProcess"/>
    <dgm:cxn modelId="{45B6A8E9-B594-4FAD-865E-13069FDB1263}" srcId="{FCA43A45-82D6-4BCE-AED9-E537D3A2492E}" destId="{0B7A7A50-0642-4FF9-8243-806A765A86A0}" srcOrd="1" destOrd="0" parTransId="{E4A82C24-051E-45B4-8232-4E52A7327DDB}" sibTransId="{40971172-1D9F-490B-865D-8FA107D16FC3}"/>
    <dgm:cxn modelId="{7F616A0B-5713-4A80-B9A0-A1AA1382E331}" srcId="{FCA43A45-82D6-4BCE-AED9-E537D3A2492E}" destId="{C8F4B188-29ED-4DE7-9752-E5D4C1EA43F6}" srcOrd="0" destOrd="0" parTransId="{B10A49CC-D87F-4973-BBEE-A4FE1ED46560}" sibTransId="{B183CB95-3A7E-4417-9F17-FC7250093419}"/>
    <dgm:cxn modelId="{D62C479E-1846-421B-B98F-41EC38ADDA2A}" type="presOf" srcId="{C8F4B188-29ED-4DE7-9752-E5D4C1EA43F6}" destId="{F84DE94A-167D-448C-946E-105C717087F4}" srcOrd="0" destOrd="0" presId="urn:microsoft.com/office/officeart/2009/layout/CircleArrowProcess"/>
    <dgm:cxn modelId="{998A26A9-AD5B-48A4-9A12-D3558F0BBF68}" type="presOf" srcId="{FCA43A45-82D6-4BCE-AED9-E537D3A2492E}" destId="{1FF50C93-0ECB-47E9-8677-388730FB4C06}" srcOrd="0" destOrd="0" presId="urn:microsoft.com/office/officeart/2009/layout/CircleArrowProcess"/>
    <dgm:cxn modelId="{7B7633F8-346F-4A2D-A6AB-B33C23808AD2}" type="presParOf" srcId="{1FF50C93-0ECB-47E9-8677-388730FB4C06}" destId="{9203C15E-9210-49CF-9479-2B7E89D40D1A}" srcOrd="0" destOrd="0" presId="urn:microsoft.com/office/officeart/2009/layout/CircleArrowProcess"/>
    <dgm:cxn modelId="{14431B94-FFF4-4FCF-9939-1E5FB05CECA7}" type="presParOf" srcId="{9203C15E-9210-49CF-9479-2B7E89D40D1A}" destId="{D3F47774-BF6D-4CC7-BD29-CE0672577658}" srcOrd="0" destOrd="0" presId="urn:microsoft.com/office/officeart/2009/layout/CircleArrowProcess"/>
    <dgm:cxn modelId="{A50BBF53-9060-44A0-B9F1-4DBD1643606F}" type="presParOf" srcId="{1FF50C93-0ECB-47E9-8677-388730FB4C06}" destId="{F84DE94A-167D-448C-946E-105C717087F4}" srcOrd="1" destOrd="0" presId="urn:microsoft.com/office/officeart/2009/layout/CircleArrowProcess"/>
    <dgm:cxn modelId="{A63C4B72-6EDE-489B-ADEA-9964D6150064}" type="presParOf" srcId="{1FF50C93-0ECB-47E9-8677-388730FB4C06}" destId="{30BF7605-B88D-4799-AAA7-2B75215D4455}" srcOrd="2" destOrd="0" presId="urn:microsoft.com/office/officeart/2009/layout/CircleArrowProcess"/>
    <dgm:cxn modelId="{430112C7-DD00-4EF8-98A5-05F5EFF49B5D}" type="presParOf" srcId="{30BF7605-B88D-4799-AAA7-2B75215D4455}" destId="{167B0BBC-3B01-4414-AC68-A2BEDF048493}" srcOrd="0" destOrd="0" presId="urn:microsoft.com/office/officeart/2009/layout/CircleArrowProcess"/>
    <dgm:cxn modelId="{61CA7410-08FC-4D7F-884E-9E1B4776B8B0}" type="presParOf" srcId="{1FF50C93-0ECB-47E9-8677-388730FB4C06}" destId="{E8C741D8-C187-4E7C-A832-1607711CA383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D0299A-6C10-40DB-B010-F553FB51EA2B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7313372-A00E-4158-90C8-1F2D80E2B46C}">
      <dgm:prSet phldrT="[Текст]" custT="1"/>
      <dgm:spPr/>
      <dgm:t>
        <a:bodyPr/>
        <a:lstStyle/>
        <a:p>
          <a:r>
            <a:rPr lang="ru-RU" sz="7200" b="1" smtClean="0"/>
            <a:t>МУСОР</a:t>
          </a:r>
          <a:endParaRPr lang="ru-RU" sz="7200" b="1" dirty="0"/>
        </a:p>
      </dgm:t>
    </dgm:pt>
    <dgm:pt modelId="{91EAB6BE-FF27-4C6F-A342-ED270D45D937}" type="parTrans" cxnId="{8D50DA0B-5C59-400C-B3E8-29092DD2933D}">
      <dgm:prSet/>
      <dgm:spPr/>
      <dgm:t>
        <a:bodyPr/>
        <a:lstStyle/>
        <a:p>
          <a:endParaRPr lang="ru-RU"/>
        </a:p>
      </dgm:t>
    </dgm:pt>
    <dgm:pt modelId="{E0B3FA75-40DE-4068-9012-77C3B8C23A78}" type="sibTrans" cxnId="{8D50DA0B-5C59-400C-B3E8-29092DD2933D}">
      <dgm:prSet/>
      <dgm:spPr/>
      <dgm:t>
        <a:bodyPr/>
        <a:lstStyle/>
        <a:p>
          <a:endParaRPr lang="ru-RU"/>
        </a:p>
      </dgm:t>
    </dgm:pt>
    <dgm:pt modelId="{4CC25C00-DB7E-4B34-8B18-0C2C44969BC1}">
      <dgm:prSet phldrT="[Текст]" custT="1"/>
      <dgm:spPr/>
      <dgm:t>
        <a:bodyPr/>
        <a:lstStyle/>
        <a:p>
          <a:r>
            <a:rPr lang="ru-RU" sz="2000" dirty="0" smtClean="0"/>
            <a:t>Среда для размножения бактерий</a:t>
          </a:r>
          <a:endParaRPr lang="ru-RU" sz="2000" dirty="0"/>
        </a:p>
      </dgm:t>
    </dgm:pt>
    <dgm:pt modelId="{B260F933-97EE-4AD0-B21D-2F824BCD3A2F}" type="parTrans" cxnId="{F5AC9CCD-799E-4070-8F1F-34A8DE5DACF9}">
      <dgm:prSet/>
      <dgm:spPr/>
      <dgm:t>
        <a:bodyPr/>
        <a:lstStyle/>
        <a:p>
          <a:endParaRPr lang="ru-RU"/>
        </a:p>
      </dgm:t>
    </dgm:pt>
    <dgm:pt modelId="{A0BBF474-E549-447C-A593-FB81BF5B0B84}" type="sibTrans" cxnId="{F5AC9CCD-799E-4070-8F1F-34A8DE5DACF9}">
      <dgm:prSet/>
      <dgm:spPr/>
      <dgm:t>
        <a:bodyPr/>
        <a:lstStyle/>
        <a:p>
          <a:endParaRPr lang="ru-RU"/>
        </a:p>
      </dgm:t>
    </dgm:pt>
    <dgm:pt modelId="{01110379-D900-43B3-BDF1-0EFF689068B7}">
      <dgm:prSet phldrT="[Текст]" custT="1"/>
      <dgm:spPr/>
      <dgm:t>
        <a:bodyPr/>
        <a:lstStyle/>
        <a:p>
          <a:r>
            <a:rPr lang="ru-RU" sz="2800" dirty="0" smtClean="0"/>
            <a:t>Источник появления насекомых, грызунов</a:t>
          </a:r>
          <a:endParaRPr lang="ru-RU" sz="2800" dirty="0"/>
        </a:p>
      </dgm:t>
    </dgm:pt>
    <dgm:pt modelId="{A7BB3EE1-76F0-43EB-BE3B-F189C9DEA3DA}" type="parTrans" cxnId="{C6CC6E01-9F00-4F1C-8CA6-7D8686D12A50}">
      <dgm:prSet/>
      <dgm:spPr/>
      <dgm:t>
        <a:bodyPr/>
        <a:lstStyle/>
        <a:p>
          <a:endParaRPr lang="ru-RU"/>
        </a:p>
      </dgm:t>
    </dgm:pt>
    <dgm:pt modelId="{85B8A264-F5C2-4AE4-ADC7-D9FFD6595391}" type="sibTrans" cxnId="{C6CC6E01-9F00-4F1C-8CA6-7D8686D12A50}">
      <dgm:prSet/>
      <dgm:spPr/>
      <dgm:t>
        <a:bodyPr/>
        <a:lstStyle/>
        <a:p>
          <a:endParaRPr lang="ru-RU"/>
        </a:p>
      </dgm:t>
    </dgm:pt>
    <dgm:pt modelId="{1A37AC2A-0C1C-4505-A0E7-255DE67569FD}">
      <dgm:prSet phldrT="[Текст]" custT="1"/>
      <dgm:spPr/>
      <dgm:t>
        <a:bodyPr/>
        <a:lstStyle/>
        <a:p>
          <a:r>
            <a:rPr lang="ru-RU" sz="1800" dirty="0" smtClean="0"/>
            <a:t>Позор нашего общества</a:t>
          </a:r>
          <a:endParaRPr lang="ru-RU" sz="1800" dirty="0"/>
        </a:p>
      </dgm:t>
    </dgm:pt>
    <dgm:pt modelId="{9967525D-315B-440C-B9DE-BB053D572A45}" type="parTrans" cxnId="{90FEA67D-BB80-4BD5-BE21-826C69D4EC80}">
      <dgm:prSet/>
      <dgm:spPr/>
      <dgm:t>
        <a:bodyPr/>
        <a:lstStyle/>
        <a:p>
          <a:endParaRPr lang="ru-RU"/>
        </a:p>
      </dgm:t>
    </dgm:pt>
    <dgm:pt modelId="{9A934A33-3319-4500-B098-F42278637BAD}" type="sibTrans" cxnId="{90FEA67D-BB80-4BD5-BE21-826C69D4EC80}">
      <dgm:prSet/>
      <dgm:spPr/>
      <dgm:t>
        <a:bodyPr/>
        <a:lstStyle/>
        <a:p>
          <a:endParaRPr lang="ru-RU"/>
        </a:p>
      </dgm:t>
    </dgm:pt>
    <dgm:pt modelId="{34F60ADC-6DEE-4CB2-AAE0-D509B3106802}">
      <dgm:prSet phldrT="[Текст]"/>
      <dgm:spPr/>
      <dgm:t>
        <a:bodyPr/>
        <a:lstStyle/>
        <a:p>
          <a:r>
            <a:rPr lang="ru-RU" dirty="0" smtClean="0"/>
            <a:t>Выделяет токсичные вещества</a:t>
          </a:r>
          <a:endParaRPr lang="ru-RU" dirty="0"/>
        </a:p>
      </dgm:t>
    </dgm:pt>
    <dgm:pt modelId="{00C4BF55-844B-4237-9853-B2C8A71B175F}" type="parTrans" cxnId="{E78C2DFA-464C-4E72-8BF5-CF65E7FCFD17}">
      <dgm:prSet/>
      <dgm:spPr/>
      <dgm:t>
        <a:bodyPr/>
        <a:lstStyle/>
        <a:p>
          <a:endParaRPr lang="ru-RU"/>
        </a:p>
      </dgm:t>
    </dgm:pt>
    <dgm:pt modelId="{8B7BAF1C-84CE-4E30-9B46-FF0D05BEFB1B}" type="sibTrans" cxnId="{E78C2DFA-464C-4E72-8BF5-CF65E7FCFD17}">
      <dgm:prSet/>
      <dgm:spPr/>
      <dgm:t>
        <a:bodyPr/>
        <a:lstStyle/>
        <a:p>
          <a:endParaRPr lang="ru-RU"/>
        </a:p>
      </dgm:t>
    </dgm:pt>
    <dgm:pt modelId="{A6507A1E-B6C7-49BC-9F6E-2BB8D5FE3B27}" type="pres">
      <dgm:prSet presAssocID="{98D0299A-6C10-40DB-B010-F553FB51EA2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B71193F-21FD-4B5A-B2FE-43BEA406394D}" type="pres">
      <dgm:prSet presAssocID="{67313372-A00E-4158-90C8-1F2D80E2B46C}" presName="Parent" presStyleLbl="node0" presStyleIdx="0" presStyleCnt="1" custScaleX="126379" custScaleY="126340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F9D3E1C7-853B-43B8-9DB3-AFB0F7EDBF0B}" type="pres">
      <dgm:prSet presAssocID="{67313372-A00E-4158-90C8-1F2D80E2B46C}" presName="Accent1" presStyleLbl="node1" presStyleIdx="0" presStyleCnt="17"/>
      <dgm:spPr/>
    </dgm:pt>
    <dgm:pt modelId="{A715F4C2-C59B-4CBD-86E3-3C9C35149E88}" type="pres">
      <dgm:prSet presAssocID="{67313372-A00E-4158-90C8-1F2D80E2B46C}" presName="Accent2" presStyleLbl="node1" presStyleIdx="1" presStyleCnt="17" custLinFactX="242004" custLinFactNeighborX="300000" custLinFactNeighborY="-18646"/>
      <dgm:spPr/>
    </dgm:pt>
    <dgm:pt modelId="{606332A5-FD19-47EB-965D-B69C90C9F6AA}" type="pres">
      <dgm:prSet presAssocID="{67313372-A00E-4158-90C8-1F2D80E2B46C}" presName="Accent3" presStyleLbl="node1" presStyleIdx="2" presStyleCnt="17"/>
      <dgm:spPr/>
    </dgm:pt>
    <dgm:pt modelId="{7A5F22D4-5F41-4A6B-A33A-86D4A7AEA026}" type="pres">
      <dgm:prSet presAssocID="{67313372-A00E-4158-90C8-1F2D80E2B46C}" presName="Accent4" presStyleLbl="node1" presStyleIdx="3" presStyleCnt="17"/>
      <dgm:spPr/>
    </dgm:pt>
    <dgm:pt modelId="{ED91680D-6031-4A91-94E0-EA55899DF835}" type="pres">
      <dgm:prSet presAssocID="{67313372-A00E-4158-90C8-1F2D80E2B46C}" presName="Accent5" presStyleLbl="node1" presStyleIdx="4" presStyleCnt="17"/>
      <dgm:spPr/>
    </dgm:pt>
    <dgm:pt modelId="{BE2B179F-82C5-42F6-859D-648AD96FC3A4}" type="pres">
      <dgm:prSet presAssocID="{67313372-A00E-4158-90C8-1F2D80E2B46C}" presName="Accent6" presStyleLbl="node1" presStyleIdx="5" presStyleCnt="17" custLinFactY="89768" custLinFactNeighborX="29087" custLinFactNeighborY="100000"/>
      <dgm:spPr/>
    </dgm:pt>
    <dgm:pt modelId="{FED16060-7526-4B3F-9A15-FAD56D0C63EA}" type="pres">
      <dgm:prSet presAssocID="{4CC25C00-DB7E-4B34-8B18-0C2C44969BC1}" presName="Child1" presStyleLbl="node1" presStyleIdx="6" presStyleCnt="17" custScaleX="131229" custScaleY="136244" custLinFactNeighborX="-14340" custLinFactNeighborY="-151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272C0E-B82A-4E3D-B334-B8CA6BA44B97}" type="pres">
      <dgm:prSet presAssocID="{4CC25C00-DB7E-4B34-8B18-0C2C44969BC1}" presName="Accent7" presStyleCnt="0"/>
      <dgm:spPr/>
    </dgm:pt>
    <dgm:pt modelId="{88A0B82C-FDA7-4705-A73E-17A4E315ADE9}" type="pres">
      <dgm:prSet presAssocID="{4CC25C00-DB7E-4B34-8B18-0C2C44969BC1}" presName="AccentHold1" presStyleLbl="node1" presStyleIdx="7" presStyleCnt="17" custLinFactX="-7080" custLinFactY="-100000" custLinFactNeighborX="-100000" custLinFactNeighborY="-195382"/>
      <dgm:spPr/>
    </dgm:pt>
    <dgm:pt modelId="{D6864FBA-9705-4DB7-A557-997E70320701}" type="pres">
      <dgm:prSet presAssocID="{4CC25C00-DB7E-4B34-8B18-0C2C44969BC1}" presName="Accent8" presStyleCnt="0"/>
      <dgm:spPr/>
    </dgm:pt>
    <dgm:pt modelId="{85478E31-5209-497A-B098-8097075B0C78}" type="pres">
      <dgm:prSet presAssocID="{4CC25C00-DB7E-4B34-8B18-0C2C44969BC1}" presName="AccentHold2" presStyleLbl="node1" presStyleIdx="8" presStyleCnt="17"/>
      <dgm:spPr/>
    </dgm:pt>
    <dgm:pt modelId="{2E24CD7B-2D2B-44C1-9213-F7F41666DB56}" type="pres">
      <dgm:prSet presAssocID="{01110379-D900-43B3-BDF1-0EFF689068B7}" presName="Child2" presStyleLbl="node1" presStyleIdx="9" presStyleCnt="17" custScaleX="176281" custScaleY="172853" custLinFactNeighborX="-164" custLinFactNeighborY="229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BC52EFC-4FB9-4357-BC35-251B42949D2B}" type="pres">
      <dgm:prSet presAssocID="{01110379-D900-43B3-BDF1-0EFF689068B7}" presName="Accent9" presStyleCnt="0"/>
      <dgm:spPr/>
    </dgm:pt>
    <dgm:pt modelId="{5E1074E2-B2F2-4DC3-B275-21ECC80A776E}" type="pres">
      <dgm:prSet presAssocID="{01110379-D900-43B3-BDF1-0EFF689068B7}" presName="AccentHold1" presStyleLbl="node1" presStyleIdx="10" presStyleCnt="17" custLinFactY="-100000" custLinFactNeighborX="23211" custLinFactNeighborY="-135130"/>
      <dgm:spPr/>
    </dgm:pt>
    <dgm:pt modelId="{6D6EBCCC-F1FF-4606-A795-B9DEBFEDCEE6}" type="pres">
      <dgm:prSet presAssocID="{01110379-D900-43B3-BDF1-0EFF689068B7}" presName="Accent10" presStyleCnt="0"/>
      <dgm:spPr/>
    </dgm:pt>
    <dgm:pt modelId="{B79295C1-DD3D-4201-8630-8C9F0463658A}" type="pres">
      <dgm:prSet presAssocID="{01110379-D900-43B3-BDF1-0EFF689068B7}" presName="AccentHold2" presStyleLbl="node1" presStyleIdx="11" presStyleCnt="17"/>
      <dgm:spPr/>
    </dgm:pt>
    <dgm:pt modelId="{C47EB1A2-0A23-462C-899F-CDA49EB5DD1C}" type="pres">
      <dgm:prSet presAssocID="{01110379-D900-43B3-BDF1-0EFF689068B7}" presName="Accent11" presStyleCnt="0"/>
      <dgm:spPr/>
    </dgm:pt>
    <dgm:pt modelId="{5FAA291C-5D6F-4EE0-9E40-8A441E4EC5BB}" type="pres">
      <dgm:prSet presAssocID="{01110379-D900-43B3-BDF1-0EFF689068B7}" presName="AccentHold3" presStyleLbl="node1" presStyleIdx="12" presStyleCnt="17" custLinFactX="-200000" custLinFactY="279612" custLinFactNeighborX="-282448" custLinFactNeighborY="300000"/>
      <dgm:spPr/>
    </dgm:pt>
    <dgm:pt modelId="{4ADCE6CF-759F-46EF-A421-809895872E36}" type="pres">
      <dgm:prSet presAssocID="{1A37AC2A-0C1C-4505-A0E7-255DE67569FD}" presName="Child3" presStyleLbl="node1" presStyleIdx="13" presStyleCnt="17" custScaleX="117465" custScaleY="117465" custLinFactNeighborX="-80633" custLinFactNeighborY="402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F8A8639-E794-4A41-8097-FB41758DD9E6}" type="pres">
      <dgm:prSet presAssocID="{1A37AC2A-0C1C-4505-A0E7-255DE67569FD}" presName="Accent12" presStyleCnt="0"/>
      <dgm:spPr/>
    </dgm:pt>
    <dgm:pt modelId="{9A4E6CD4-6806-4641-98FE-053E726BAEB4}" type="pres">
      <dgm:prSet presAssocID="{1A37AC2A-0C1C-4505-A0E7-255DE67569FD}" presName="AccentHold1" presStyleLbl="node1" presStyleIdx="14" presStyleCnt="17" custLinFactNeighborX="-58781" custLinFactNeighborY="83556"/>
      <dgm:spPr/>
    </dgm:pt>
    <dgm:pt modelId="{AB7D0343-0956-4ED5-B7D9-6556FC71166F}" type="pres">
      <dgm:prSet presAssocID="{34F60ADC-6DEE-4CB2-AAE0-D509B3106802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6C6B28-BC58-45D8-A95E-2D95C958014A}" type="pres">
      <dgm:prSet presAssocID="{34F60ADC-6DEE-4CB2-AAE0-D509B3106802}" presName="Accent13" presStyleCnt="0"/>
      <dgm:spPr/>
    </dgm:pt>
    <dgm:pt modelId="{5059FA84-20D7-45AD-98C3-D2CE6E45F6C1}" type="pres">
      <dgm:prSet presAssocID="{34F60ADC-6DEE-4CB2-AAE0-D509B3106802}" presName="AccentHold1" presStyleLbl="node1" presStyleIdx="16" presStyleCnt="17"/>
      <dgm:spPr/>
    </dgm:pt>
  </dgm:ptLst>
  <dgm:cxnLst>
    <dgm:cxn modelId="{507B76D2-5C75-4546-924A-50FE137FA9A3}" type="presOf" srcId="{4CC25C00-DB7E-4B34-8B18-0C2C44969BC1}" destId="{FED16060-7526-4B3F-9A15-FAD56D0C63EA}" srcOrd="0" destOrd="0" presId="urn:microsoft.com/office/officeart/2009/3/layout/CircleRelationship"/>
    <dgm:cxn modelId="{F5AC9CCD-799E-4070-8F1F-34A8DE5DACF9}" srcId="{67313372-A00E-4158-90C8-1F2D80E2B46C}" destId="{4CC25C00-DB7E-4B34-8B18-0C2C44969BC1}" srcOrd="0" destOrd="0" parTransId="{B260F933-97EE-4AD0-B21D-2F824BCD3A2F}" sibTransId="{A0BBF474-E549-447C-A593-FB81BF5B0B84}"/>
    <dgm:cxn modelId="{F402BE71-5E1D-48EA-861D-3E18AE9ACC43}" type="presOf" srcId="{1A37AC2A-0C1C-4505-A0E7-255DE67569FD}" destId="{4ADCE6CF-759F-46EF-A421-809895872E36}" srcOrd="0" destOrd="0" presId="urn:microsoft.com/office/officeart/2009/3/layout/CircleRelationship"/>
    <dgm:cxn modelId="{3501495E-FCEC-4049-9B91-D84C3DC9BF2F}" type="presOf" srcId="{01110379-D900-43B3-BDF1-0EFF689068B7}" destId="{2E24CD7B-2D2B-44C1-9213-F7F41666DB56}" srcOrd="0" destOrd="0" presId="urn:microsoft.com/office/officeart/2009/3/layout/CircleRelationship"/>
    <dgm:cxn modelId="{90FEA67D-BB80-4BD5-BE21-826C69D4EC80}" srcId="{67313372-A00E-4158-90C8-1F2D80E2B46C}" destId="{1A37AC2A-0C1C-4505-A0E7-255DE67569FD}" srcOrd="2" destOrd="0" parTransId="{9967525D-315B-440C-B9DE-BB053D572A45}" sibTransId="{9A934A33-3319-4500-B098-F42278637BAD}"/>
    <dgm:cxn modelId="{C4DA376E-933D-4066-814D-DFD84B2E1B97}" type="presOf" srcId="{67313372-A00E-4158-90C8-1F2D80E2B46C}" destId="{CB71193F-21FD-4B5A-B2FE-43BEA406394D}" srcOrd="0" destOrd="0" presId="urn:microsoft.com/office/officeart/2009/3/layout/CircleRelationship"/>
    <dgm:cxn modelId="{8D50DA0B-5C59-400C-B3E8-29092DD2933D}" srcId="{98D0299A-6C10-40DB-B010-F553FB51EA2B}" destId="{67313372-A00E-4158-90C8-1F2D80E2B46C}" srcOrd="0" destOrd="0" parTransId="{91EAB6BE-FF27-4C6F-A342-ED270D45D937}" sibTransId="{E0B3FA75-40DE-4068-9012-77C3B8C23A78}"/>
    <dgm:cxn modelId="{A8983E84-5D6B-4F41-B53A-27677D3B8934}" type="presOf" srcId="{34F60ADC-6DEE-4CB2-AAE0-D509B3106802}" destId="{AB7D0343-0956-4ED5-B7D9-6556FC71166F}" srcOrd="0" destOrd="0" presId="urn:microsoft.com/office/officeart/2009/3/layout/CircleRelationship"/>
    <dgm:cxn modelId="{C6CC6E01-9F00-4F1C-8CA6-7D8686D12A50}" srcId="{67313372-A00E-4158-90C8-1F2D80E2B46C}" destId="{01110379-D900-43B3-BDF1-0EFF689068B7}" srcOrd="1" destOrd="0" parTransId="{A7BB3EE1-76F0-43EB-BE3B-F189C9DEA3DA}" sibTransId="{85B8A264-F5C2-4AE4-ADC7-D9FFD6595391}"/>
    <dgm:cxn modelId="{E78C2DFA-464C-4E72-8BF5-CF65E7FCFD17}" srcId="{67313372-A00E-4158-90C8-1F2D80E2B46C}" destId="{34F60ADC-6DEE-4CB2-AAE0-D509B3106802}" srcOrd="3" destOrd="0" parTransId="{00C4BF55-844B-4237-9853-B2C8A71B175F}" sibTransId="{8B7BAF1C-84CE-4E30-9B46-FF0D05BEFB1B}"/>
    <dgm:cxn modelId="{25122657-561D-4332-8A84-27EDE9C00DFB}" type="presOf" srcId="{98D0299A-6C10-40DB-B010-F553FB51EA2B}" destId="{A6507A1E-B6C7-49BC-9F6E-2BB8D5FE3B27}" srcOrd="0" destOrd="0" presId="urn:microsoft.com/office/officeart/2009/3/layout/CircleRelationship"/>
    <dgm:cxn modelId="{0E75A38C-2B1F-4D53-97E8-0CF637C641E1}" type="presParOf" srcId="{A6507A1E-B6C7-49BC-9F6E-2BB8D5FE3B27}" destId="{CB71193F-21FD-4B5A-B2FE-43BEA406394D}" srcOrd="0" destOrd="0" presId="urn:microsoft.com/office/officeart/2009/3/layout/CircleRelationship"/>
    <dgm:cxn modelId="{CFEC22FC-CFA1-4C18-B253-F81C54D78674}" type="presParOf" srcId="{A6507A1E-B6C7-49BC-9F6E-2BB8D5FE3B27}" destId="{F9D3E1C7-853B-43B8-9DB3-AFB0F7EDBF0B}" srcOrd="1" destOrd="0" presId="urn:microsoft.com/office/officeart/2009/3/layout/CircleRelationship"/>
    <dgm:cxn modelId="{E9128907-267E-4302-A239-3E3322F0F0B1}" type="presParOf" srcId="{A6507A1E-B6C7-49BC-9F6E-2BB8D5FE3B27}" destId="{A715F4C2-C59B-4CBD-86E3-3C9C35149E88}" srcOrd="2" destOrd="0" presId="urn:microsoft.com/office/officeart/2009/3/layout/CircleRelationship"/>
    <dgm:cxn modelId="{3AF338D6-2C26-4073-BEA1-2CEEAD5730AD}" type="presParOf" srcId="{A6507A1E-B6C7-49BC-9F6E-2BB8D5FE3B27}" destId="{606332A5-FD19-47EB-965D-B69C90C9F6AA}" srcOrd="3" destOrd="0" presId="urn:microsoft.com/office/officeart/2009/3/layout/CircleRelationship"/>
    <dgm:cxn modelId="{CEDF43F2-6C98-4825-9E21-B8D7142350BD}" type="presParOf" srcId="{A6507A1E-B6C7-49BC-9F6E-2BB8D5FE3B27}" destId="{7A5F22D4-5F41-4A6B-A33A-86D4A7AEA026}" srcOrd="4" destOrd="0" presId="urn:microsoft.com/office/officeart/2009/3/layout/CircleRelationship"/>
    <dgm:cxn modelId="{A1294D9C-0E22-4D31-86B2-B1CE1B13B603}" type="presParOf" srcId="{A6507A1E-B6C7-49BC-9F6E-2BB8D5FE3B27}" destId="{ED91680D-6031-4A91-94E0-EA55899DF835}" srcOrd="5" destOrd="0" presId="urn:microsoft.com/office/officeart/2009/3/layout/CircleRelationship"/>
    <dgm:cxn modelId="{955E4323-539D-43E2-9BED-9F6A374F393E}" type="presParOf" srcId="{A6507A1E-B6C7-49BC-9F6E-2BB8D5FE3B27}" destId="{BE2B179F-82C5-42F6-859D-648AD96FC3A4}" srcOrd="6" destOrd="0" presId="urn:microsoft.com/office/officeart/2009/3/layout/CircleRelationship"/>
    <dgm:cxn modelId="{11902033-6DB9-43C9-9DB7-5F6BF7E4D89D}" type="presParOf" srcId="{A6507A1E-B6C7-49BC-9F6E-2BB8D5FE3B27}" destId="{FED16060-7526-4B3F-9A15-FAD56D0C63EA}" srcOrd="7" destOrd="0" presId="urn:microsoft.com/office/officeart/2009/3/layout/CircleRelationship"/>
    <dgm:cxn modelId="{4CED87FF-E806-4438-BD54-625625AA394F}" type="presParOf" srcId="{A6507A1E-B6C7-49BC-9F6E-2BB8D5FE3B27}" destId="{FB272C0E-B82A-4E3D-B334-B8CA6BA44B97}" srcOrd="8" destOrd="0" presId="urn:microsoft.com/office/officeart/2009/3/layout/CircleRelationship"/>
    <dgm:cxn modelId="{FCF054C0-652F-41B9-8A21-557764BAFF69}" type="presParOf" srcId="{FB272C0E-B82A-4E3D-B334-B8CA6BA44B97}" destId="{88A0B82C-FDA7-4705-A73E-17A4E315ADE9}" srcOrd="0" destOrd="0" presId="urn:microsoft.com/office/officeart/2009/3/layout/CircleRelationship"/>
    <dgm:cxn modelId="{F9F5857B-CE41-4D66-AA26-4CB742437CC6}" type="presParOf" srcId="{A6507A1E-B6C7-49BC-9F6E-2BB8D5FE3B27}" destId="{D6864FBA-9705-4DB7-A557-997E70320701}" srcOrd="9" destOrd="0" presId="urn:microsoft.com/office/officeart/2009/3/layout/CircleRelationship"/>
    <dgm:cxn modelId="{CC494D72-017A-465D-A01A-7927E7275B38}" type="presParOf" srcId="{D6864FBA-9705-4DB7-A557-997E70320701}" destId="{85478E31-5209-497A-B098-8097075B0C78}" srcOrd="0" destOrd="0" presId="urn:microsoft.com/office/officeart/2009/3/layout/CircleRelationship"/>
    <dgm:cxn modelId="{9E0EBC45-0401-47EC-BB12-6ADC86EFA999}" type="presParOf" srcId="{A6507A1E-B6C7-49BC-9F6E-2BB8D5FE3B27}" destId="{2E24CD7B-2D2B-44C1-9213-F7F41666DB56}" srcOrd="10" destOrd="0" presId="urn:microsoft.com/office/officeart/2009/3/layout/CircleRelationship"/>
    <dgm:cxn modelId="{ED0ABAD3-3A30-4979-9C86-4295E8F3ED27}" type="presParOf" srcId="{A6507A1E-B6C7-49BC-9F6E-2BB8D5FE3B27}" destId="{ABC52EFC-4FB9-4357-BC35-251B42949D2B}" srcOrd="11" destOrd="0" presId="urn:microsoft.com/office/officeart/2009/3/layout/CircleRelationship"/>
    <dgm:cxn modelId="{722A0622-1EF2-4C39-898B-729549EAF573}" type="presParOf" srcId="{ABC52EFC-4FB9-4357-BC35-251B42949D2B}" destId="{5E1074E2-B2F2-4DC3-B275-21ECC80A776E}" srcOrd="0" destOrd="0" presId="urn:microsoft.com/office/officeart/2009/3/layout/CircleRelationship"/>
    <dgm:cxn modelId="{5C19211F-B52C-4CFF-AE39-38A22ECBD2CB}" type="presParOf" srcId="{A6507A1E-B6C7-49BC-9F6E-2BB8D5FE3B27}" destId="{6D6EBCCC-F1FF-4606-A795-B9DEBFEDCEE6}" srcOrd="12" destOrd="0" presId="urn:microsoft.com/office/officeart/2009/3/layout/CircleRelationship"/>
    <dgm:cxn modelId="{9B2B0ACA-A17F-4BB1-A0AA-B248A37D7BB3}" type="presParOf" srcId="{6D6EBCCC-F1FF-4606-A795-B9DEBFEDCEE6}" destId="{B79295C1-DD3D-4201-8630-8C9F0463658A}" srcOrd="0" destOrd="0" presId="urn:microsoft.com/office/officeart/2009/3/layout/CircleRelationship"/>
    <dgm:cxn modelId="{99CA60FA-3600-49E2-B08A-3F4DDB323C3A}" type="presParOf" srcId="{A6507A1E-B6C7-49BC-9F6E-2BB8D5FE3B27}" destId="{C47EB1A2-0A23-462C-899F-CDA49EB5DD1C}" srcOrd="13" destOrd="0" presId="urn:microsoft.com/office/officeart/2009/3/layout/CircleRelationship"/>
    <dgm:cxn modelId="{952483B6-EEF0-4733-A742-1FEE68296D16}" type="presParOf" srcId="{C47EB1A2-0A23-462C-899F-CDA49EB5DD1C}" destId="{5FAA291C-5D6F-4EE0-9E40-8A441E4EC5BB}" srcOrd="0" destOrd="0" presId="urn:microsoft.com/office/officeart/2009/3/layout/CircleRelationship"/>
    <dgm:cxn modelId="{155C235D-3548-4167-BBDD-160DF128F591}" type="presParOf" srcId="{A6507A1E-B6C7-49BC-9F6E-2BB8D5FE3B27}" destId="{4ADCE6CF-759F-46EF-A421-809895872E36}" srcOrd="14" destOrd="0" presId="urn:microsoft.com/office/officeart/2009/3/layout/CircleRelationship"/>
    <dgm:cxn modelId="{5D1382DE-BF01-442E-8657-DE1142585D7A}" type="presParOf" srcId="{A6507A1E-B6C7-49BC-9F6E-2BB8D5FE3B27}" destId="{DF8A8639-E794-4A41-8097-FB41758DD9E6}" srcOrd="15" destOrd="0" presId="urn:microsoft.com/office/officeart/2009/3/layout/CircleRelationship"/>
    <dgm:cxn modelId="{F11B2E42-20ED-4550-817F-33F49DCB1592}" type="presParOf" srcId="{DF8A8639-E794-4A41-8097-FB41758DD9E6}" destId="{9A4E6CD4-6806-4641-98FE-053E726BAEB4}" srcOrd="0" destOrd="0" presId="urn:microsoft.com/office/officeart/2009/3/layout/CircleRelationship"/>
    <dgm:cxn modelId="{59297065-59B8-4EC0-905E-7154E526ADD0}" type="presParOf" srcId="{A6507A1E-B6C7-49BC-9F6E-2BB8D5FE3B27}" destId="{AB7D0343-0956-4ED5-B7D9-6556FC71166F}" srcOrd="16" destOrd="0" presId="urn:microsoft.com/office/officeart/2009/3/layout/CircleRelationship"/>
    <dgm:cxn modelId="{C3AA63AC-7DAC-483A-9F0A-7182F7502EC4}" type="presParOf" srcId="{A6507A1E-B6C7-49BC-9F6E-2BB8D5FE3B27}" destId="{3E6C6B28-BC58-45D8-A95E-2D95C958014A}" srcOrd="17" destOrd="0" presId="urn:microsoft.com/office/officeart/2009/3/layout/CircleRelationship"/>
    <dgm:cxn modelId="{67B06632-FA41-4B54-9F20-4C2F57BB9668}" type="presParOf" srcId="{3E6C6B28-BC58-45D8-A95E-2D95C958014A}" destId="{5059FA84-20D7-45AD-98C3-D2CE6E45F6C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410AEA-A4A4-41A3-A426-14C2782EAAB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C901B6-32D5-4DC7-855D-6E3F6D4BA78D}">
      <dgm:prSet phldrT="[Текст]" custT="1"/>
      <dgm:spPr/>
      <dgm:t>
        <a:bodyPr/>
        <a:lstStyle/>
        <a:p>
          <a:r>
            <a:rPr lang="ru-RU" sz="3600" dirty="0" smtClean="0"/>
            <a:t>Увеличение мусора</a:t>
          </a:r>
          <a:endParaRPr lang="ru-RU" sz="3600" dirty="0"/>
        </a:p>
      </dgm:t>
    </dgm:pt>
    <dgm:pt modelId="{84028126-BF5E-4DEB-9EDB-67257A9177CF}" type="parTrans" cxnId="{3B8DA7B8-0428-4861-A962-2562A20A5572}">
      <dgm:prSet/>
      <dgm:spPr/>
      <dgm:t>
        <a:bodyPr/>
        <a:lstStyle/>
        <a:p>
          <a:endParaRPr lang="ru-RU"/>
        </a:p>
      </dgm:t>
    </dgm:pt>
    <dgm:pt modelId="{0530980A-0E65-44A6-AC09-B19A7CE9965E}" type="sibTrans" cxnId="{3B8DA7B8-0428-4861-A962-2562A20A5572}">
      <dgm:prSet/>
      <dgm:spPr/>
      <dgm:t>
        <a:bodyPr/>
        <a:lstStyle/>
        <a:p>
          <a:endParaRPr lang="ru-RU"/>
        </a:p>
      </dgm:t>
    </dgm:pt>
    <dgm:pt modelId="{9938DFF8-BF82-4D94-A7DF-464114FFAF0D}">
      <dgm:prSet phldrT="[Текст]"/>
      <dgm:spPr/>
      <dgm:t>
        <a:bodyPr/>
        <a:lstStyle/>
        <a:p>
          <a:r>
            <a:rPr lang="ru-RU" b="1" smtClean="0"/>
            <a:t>рост производства товаров массового потребления одноразового использования</a:t>
          </a:r>
          <a:endParaRPr lang="ru-RU" dirty="0"/>
        </a:p>
      </dgm:t>
    </dgm:pt>
    <dgm:pt modelId="{A071A9AB-6796-4086-98EB-343FE7990F1B}" type="parTrans" cxnId="{07EA94B4-94C4-41D6-B1CB-E39526DEBAD9}">
      <dgm:prSet/>
      <dgm:spPr/>
      <dgm:t>
        <a:bodyPr/>
        <a:lstStyle/>
        <a:p>
          <a:endParaRPr lang="ru-RU"/>
        </a:p>
      </dgm:t>
    </dgm:pt>
    <dgm:pt modelId="{D8499531-5B31-4FD0-A0E7-FBDBCF7931E2}" type="sibTrans" cxnId="{07EA94B4-94C4-41D6-B1CB-E39526DEBAD9}">
      <dgm:prSet/>
      <dgm:spPr/>
      <dgm:t>
        <a:bodyPr/>
        <a:lstStyle/>
        <a:p>
          <a:endParaRPr lang="ru-RU"/>
        </a:p>
      </dgm:t>
    </dgm:pt>
    <dgm:pt modelId="{E354ED22-257E-4E1E-87AB-8B0E517E6B86}">
      <dgm:prSet phldrT="[Текст]"/>
      <dgm:spPr/>
      <dgm:t>
        <a:bodyPr/>
        <a:lstStyle/>
        <a:p>
          <a:r>
            <a:rPr lang="ru-RU" b="1" smtClean="0"/>
            <a:t>увеличение количества упаковки</a:t>
          </a:r>
          <a:endParaRPr lang="ru-RU" dirty="0"/>
        </a:p>
      </dgm:t>
    </dgm:pt>
    <dgm:pt modelId="{E223DEEE-AF09-45A1-BE81-E5E3938659FB}" type="parTrans" cxnId="{4992D23B-6A62-44A5-89FF-28225EFBB450}">
      <dgm:prSet/>
      <dgm:spPr/>
      <dgm:t>
        <a:bodyPr/>
        <a:lstStyle/>
        <a:p>
          <a:endParaRPr lang="ru-RU"/>
        </a:p>
      </dgm:t>
    </dgm:pt>
    <dgm:pt modelId="{D842D5C5-DAB4-4009-B9F9-40D7E57480DA}" type="sibTrans" cxnId="{4992D23B-6A62-44A5-89FF-28225EFBB450}">
      <dgm:prSet/>
      <dgm:spPr/>
      <dgm:t>
        <a:bodyPr/>
        <a:lstStyle/>
        <a:p>
          <a:endParaRPr lang="ru-RU"/>
        </a:p>
      </dgm:t>
    </dgm:pt>
    <dgm:pt modelId="{A2626C70-F034-4F1E-BEC8-DFD69729C68B}">
      <dgm:prSet phldrT="[Текст]"/>
      <dgm:spPr/>
      <dgm:t>
        <a:bodyPr/>
        <a:lstStyle/>
        <a:p>
          <a:r>
            <a:rPr lang="ru-RU" b="1" dirty="0" smtClean="0"/>
            <a:t>повышение уровня жизни, позволяющее пригодные к использованию вещи заменять новыми</a:t>
          </a:r>
          <a:endParaRPr lang="ru-RU" dirty="0"/>
        </a:p>
      </dgm:t>
    </dgm:pt>
    <dgm:pt modelId="{F3856947-534D-44E5-984D-E85468E6D24D}" type="parTrans" cxnId="{D9E6F8F3-D993-40CA-B4EB-5A7E09F505ED}">
      <dgm:prSet/>
      <dgm:spPr/>
      <dgm:t>
        <a:bodyPr/>
        <a:lstStyle/>
        <a:p>
          <a:endParaRPr lang="ru-RU"/>
        </a:p>
      </dgm:t>
    </dgm:pt>
    <dgm:pt modelId="{E988B008-6A72-4580-84F0-5DC151DC9F07}" type="sibTrans" cxnId="{D9E6F8F3-D993-40CA-B4EB-5A7E09F505ED}">
      <dgm:prSet/>
      <dgm:spPr/>
      <dgm:t>
        <a:bodyPr/>
        <a:lstStyle/>
        <a:p>
          <a:endParaRPr lang="ru-RU"/>
        </a:p>
      </dgm:t>
    </dgm:pt>
    <dgm:pt modelId="{51AD04E1-3A68-4532-A586-BD00F20A7D24}" type="pres">
      <dgm:prSet presAssocID="{43410AEA-A4A4-41A3-A426-14C2782EAA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094EC-1E87-466A-B2CD-B84768ABB3EE}" type="pres">
      <dgm:prSet presAssocID="{4BC901B6-32D5-4DC7-855D-6E3F6D4BA78D}" presName="centerShape" presStyleLbl="node0" presStyleIdx="0" presStyleCnt="1" custScaleX="126217" custScaleY="126217" custLinFactNeighborX="951" custLinFactNeighborY="-855"/>
      <dgm:spPr/>
      <dgm:t>
        <a:bodyPr/>
        <a:lstStyle/>
        <a:p>
          <a:endParaRPr lang="ru-RU"/>
        </a:p>
      </dgm:t>
    </dgm:pt>
    <dgm:pt modelId="{01BD118D-106B-4764-A8FA-4385485C757D}" type="pres">
      <dgm:prSet presAssocID="{A071A9AB-6796-4086-98EB-343FE7990F1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F8AA43A-57D1-45AF-8DF0-E88B570409DD}" type="pres">
      <dgm:prSet presAssocID="{9938DFF8-BF82-4D94-A7DF-464114FFAF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C47E0-450F-4848-AFB2-C5C415461A08}" type="pres">
      <dgm:prSet presAssocID="{E223DEEE-AF09-45A1-BE81-E5E3938659F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69B30B9-2A2D-4FEC-9A07-F657A1374FBD}" type="pres">
      <dgm:prSet presAssocID="{E354ED22-257E-4E1E-87AB-8B0E517E6B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3546C-E7AF-4433-8C44-D98563FAE0F7}" type="pres">
      <dgm:prSet presAssocID="{F3856947-534D-44E5-984D-E85468E6D24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3C6E7AD-96B7-4677-A20E-7C6E4FEA742A}" type="pres">
      <dgm:prSet presAssocID="{A2626C70-F034-4F1E-BEC8-DFD69729C6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DEFF6-743A-4441-8E44-DD2DFD526ED9}" type="presOf" srcId="{F3856947-534D-44E5-984D-E85468E6D24D}" destId="{7DA3546C-E7AF-4433-8C44-D98563FAE0F7}" srcOrd="0" destOrd="0" presId="urn:microsoft.com/office/officeart/2005/8/layout/radial4"/>
    <dgm:cxn modelId="{FBA206EC-CA77-4558-828B-BE34E2209BEB}" type="presOf" srcId="{E354ED22-257E-4E1E-87AB-8B0E517E6B86}" destId="{369B30B9-2A2D-4FEC-9A07-F657A1374FBD}" srcOrd="0" destOrd="0" presId="urn:microsoft.com/office/officeart/2005/8/layout/radial4"/>
    <dgm:cxn modelId="{3B8DA7B8-0428-4861-A962-2562A20A5572}" srcId="{43410AEA-A4A4-41A3-A426-14C2782EAABB}" destId="{4BC901B6-32D5-4DC7-855D-6E3F6D4BA78D}" srcOrd="0" destOrd="0" parTransId="{84028126-BF5E-4DEB-9EDB-67257A9177CF}" sibTransId="{0530980A-0E65-44A6-AC09-B19A7CE9965E}"/>
    <dgm:cxn modelId="{31D1797D-C5C8-4BBB-811E-2073E5E7A806}" type="presOf" srcId="{4BC901B6-32D5-4DC7-855D-6E3F6D4BA78D}" destId="{F33094EC-1E87-466A-B2CD-B84768ABB3EE}" srcOrd="0" destOrd="0" presId="urn:microsoft.com/office/officeart/2005/8/layout/radial4"/>
    <dgm:cxn modelId="{D9E6F8F3-D993-40CA-B4EB-5A7E09F505ED}" srcId="{4BC901B6-32D5-4DC7-855D-6E3F6D4BA78D}" destId="{A2626C70-F034-4F1E-BEC8-DFD69729C68B}" srcOrd="2" destOrd="0" parTransId="{F3856947-534D-44E5-984D-E85468E6D24D}" sibTransId="{E988B008-6A72-4580-84F0-5DC151DC9F07}"/>
    <dgm:cxn modelId="{4992D23B-6A62-44A5-89FF-28225EFBB450}" srcId="{4BC901B6-32D5-4DC7-855D-6E3F6D4BA78D}" destId="{E354ED22-257E-4E1E-87AB-8B0E517E6B86}" srcOrd="1" destOrd="0" parTransId="{E223DEEE-AF09-45A1-BE81-E5E3938659FB}" sibTransId="{D842D5C5-DAB4-4009-B9F9-40D7E57480DA}"/>
    <dgm:cxn modelId="{4EADCB19-91B3-485B-AD29-C6712F2A1EB8}" type="presOf" srcId="{A2626C70-F034-4F1E-BEC8-DFD69729C68B}" destId="{33C6E7AD-96B7-4677-A20E-7C6E4FEA742A}" srcOrd="0" destOrd="0" presId="urn:microsoft.com/office/officeart/2005/8/layout/radial4"/>
    <dgm:cxn modelId="{88FFC891-B8DC-4BD6-92EE-485A199A65E0}" type="presOf" srcId="{9938DFF8-BF82-4D94-A7DF-464114FFAF0D}" destId="{AF8AA43A-57D1-45AF-8DF0-E88B570409DD}" srcOrd="0" destOrd="0" presId="urn:microsoft.com/office/officeart/2005/8/layout/radial4"/>
    <dgm:cxn modelId="{07EA94B4-94C4-41D6-B1CB-E39526DEBAD9}" srcId="{4BC901B6-32D5-4DC7-855D-6E3F6D4BA78D}" destId="{9938DFF8-BF82-4D94-A7DF-464114FFAF0D}" srcOrd="0" destOrd="0" parTransId="{A071A9AB-6796-4086-98EB-343FE7990F1B}" sibTransId="{D8499531-5B31-4FD0-A0E7-FBDBCF7931E2}"/>
    <dgm:cxn modelId="{55230DCA-1185-4D26-81AC-E7E48DFC677D}" type="presOf" srcId="{A071A9AB-6796-4086-98EB-343FE7990F1B}" destId="{01BD118D-106B-4764-A8FA-4385485C757D}" srcOrd="0" destOrd="0" presId="urn:microsoft.com/office/officeart/2005/8/layout/radial4"/>
    <dgm:cxn modelId="{1F808884-DD52-45A4-BE37-86D8413551F3}" type="presOf" srcId="{E223DEEE-AF09-45A1-BE81-E5E3938659FB}" destId="{3CAC47E0-450F-4848-AFB2-C5C415461A08}" srcOrd="0" destOrd="0" presId="urn:microsoft.com/office/officeart/2005/8/layout/radial4"/>
    <dgm:cxn modelId="{1CED7239-9D8C-4CD7-8F19-4F663BE963C5}" type="presOf" srcId="{43410AEA-A4A4-41A3-A426-14C2782EAABB}" destId="{51AD04E1-3A68-4532-A586-BD00F20A7D24}" srcOrd="0" destOrd="0" presId="urn:microsoft.com/office/officeart/2005/8/layout/radial4"/>
    <dgm:cxn modelId="{0D18B5ED-6D38-4574-BFC2-D499131D5A11}" type="presParOf" srcId="{51AD04E1-3A68-4532-A586-BD00F20A7D24}" destId="{F33094EC-1E87-466A-B2CD-B84768ABB3EE}" srcOrd="0" destOrd="0" presId="urn:microsoft.com/office/officeart/2005/8/layout/radial4"/>
    <dgm:cxn modelId="{2CA40DB0-3D19-4A91-8E25-402194048C1A}" type="presParOf" srcId="{51AD04E1-3A68-4532-A586-BD00F20A7D24}" destId="{01BD118D-106B-4764-A8FA-4385485C757D}" srcOrd="1" destOrd="0" presId="urn:microsoft.com/office/officeart/2005/8/layout/radial4"/>
    <dgm:cxn modelId="{8A2CEC77-525C-4F66-8343-7A4CA8FD6D88}" type="presParOf" srcId="{51AD04E1-3A68-4532-A586-BD00F20A7D24}" destId="{AF8AA43A-57D1-45AF-8DF0-E88B570409DD}" srcOrd="2" destOrd="0" presId="urn:microsoft.com/office/officeart/2005/8/layout/radial4"/>
    <dgm:cxn modelId="{6D95647A-2AEA-48A2-AE10-68DC0487F2D6}" type="presParOf" srcId="{51AD04E1-3A68-4532-A586-BD00F20A7D24}" destId="{3CAC47E0-450F-4848-AFB2-C5C415461A08}" srcOrd="3" destOrd="0" presId="urn:microsoft.com/office/officeart/2005/8/layout/radial4"/>
    <dgm:cxn modelId="{FE64445D-D1BB-47B0-894D-D616EE506218}" type="presParOf" srcId="{51AD04E1-3A68-4532-A586-BD00F20A7D24}" destId="{369B30B9-2A2D-4FEC-9A07-F657A1374FBD}" srcOrd="4" destOrd="0" presId="urn:microsoft.com/office/officeart/2005/8/layout/radial4"/>
    <dgm:cxn modelId="{BA6B4070-97F2-4C66-AAF6-104CE7D40F13}" type="presParOf" srcId="{51AD04E1-3A68-4532-A586-BD00F20A7D24}" destId="{7DA3546C-E7AF-4433-8C44-D98563FAE0F7}" srcOrd="5" destOrd="0" presId="urn:microsoft.com/office/officeart/2005/8/layout/radial4"/>
    <dgm:cxn modelId="{AE321DCE-5014-414A-B034-4F1B63D8A32C}" type="presParOf" srcId="{51AD04E1-3A68-4532-A586-BD00F20A7D24}" destId="{33C6E7AD-96B7-4677-A20E-7C6E4FEA74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CB5E6D-9AEC-4F34-B850-4B0CA33A216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0D2601-D3EC-4CFE-B4B7-32614B6C04A3}">
      <dgm:prSet phldrT="[Текст]"/>
      <dgm:spPr/>
      <dgm:t>
        <a:bodyPr/>
        <a:lstStyle/>
        <a:p>
          <a:r>
            <a:rPr lang="ru-RU" b="1" i="1" smtClean="0"/>
            <a:t>Металлы</a:t>
          </a:r>
          <a:endParaRPr lang="ru-RU" dirty="0"/>
        </a:p>
      </dgm:t>
    </dgm:pt>
    <dgm:pt modelId="{D424F1DB-47BE-4884-A9BF-C5765E1D8D8C}" type="parTrans" cxnId="{BCD4342E-4079-4484-840B-64B166E51D6E}">
      <dgm:prSet/>
      <dgm:spPr/>
      <dgm:t>
        <a:bodyPr/>
        <a:lstStyle/>
        <a:p>
          <a:endParaRPr lang="ru-RU"/>
        </a:p>
      </dgm:t>
    </dgm:pt>
    <dgm:pt modelId="{273DEE5A-02A6-438B-86E9-71A0EA08FECE}" type="sibTrans" cxnId="{BCD4342E-4079-4484-840B-64B166E51D6E}">
      <dgm:prSet/>
      <dgm:spPr/>
      <dgm:t>
        <a:bodyPr/>
        <a:lstStyle/>
        <a:p>
          <a:endParaRPr lang="ru-RU"/>
        </a:p>
      </dgm:t>
    </dgm:pt>
    <dgm:pt modelId="{3FDCB607-5F4C-482F-AF52-97B577439CCD}">
      <dgm:prSet phldrT="[Текст]"/>
      <dgm:spPr/>
      <dgm:t>
        <a:bodyPr/>
        <a:lstStyle/>
        <a:p>
          <a:r>
            <a:rPr lang="ru-RU" dirty="0" smtClean="0"/>
            <a:t>плавят и перерабатывают в различные детали</a:t>
          </a:r>
          <a:endParaRPr lang="ru-RU" dirty="0"/>
        </a:p>
      </dgm:t>
    </dgm:pt>
    <dgm:pt modelId="{31A05093-3E84-40ED-867C-AB808C228130}" type="parTrans" cxnId="{452FB2F8-6408-43B3-B740-0C28DB767998}">
      <dgm:prSet/>
      <dgm:spPr/>
      <dgm:t>
        <a:bodyPr/>
        <a:lstStyle/>
        <a:p>
          <a:endParaRPr lang="ru-RU"/>
        </a:p>
      </dgm:t>
    </dgm:pt>
    <dgm:pt modelId="{B5AA2794-D4AE-4143-B962-863CBD67BEB4}" type="sibTrans" cxnId="{452FB2F8-6408-43B3-B740-0C28DB767998}">
      <dgm:prSet/>
      <dgm:spPr/>
      <dgm:t>
        <a:bodyPr/>
        <a:lstStyle/>
        <a:p>
          <a:endParaRPr lang="ru-RU"/>
        </a:p>
      </dgm:t>
    </dgm:pt>
    <dgm:pt modelId="{381CAD20-9266-4D2A-AEAE-E1C665243368}">
      <dgm:prSet phldrT="[Текст]"/>
      <dgm:spPr/>
      <dgm:t>
        <a:bodyPr/>
        <a:lstStyle/>
        <a:p>
          <a:r>
            <a:rPr lang="ru-RU" b="1" i="1" dirty="0" smtClean="0"/>
            <a:t>Текстиль</a:t>
          </a:r>
          <a:endParaRPr lang="ru-RU" dirty="0"/>
        </a:p>
      </dgm:t>
    </dgm:pt>
    <dgm:pt modelId="{71A6FF59-990D-45D3-ABBA-D6557C025C34}" type="parTrans" cxnId="{2FA42245-B752-4FAB-9EB7-D842FD1EDF34}">
      <dgm:prSet/>
      <dgm:spPr/>
      <dgm:t>
        <a:bodyPr/>
        <a:lstStyle/>
        <a:p>
          <a:endParaRPr lang="ru-RU"/>
        </a:p>
      </dgm:t>
    </dgm:pt>
    <dgm:pt modelId="{5A1C2034-9A84-4B08-B0B3-94CAEF93C9F7}" type="sibTrans" cxnId="{2FA42245-B752-4FAB-9EB7-D842FD1EDF34}">
      <dgm:prSet/>
      <dgm:spPr/>
      <dgm:t>
        <a:bodyPr/>
        <a:lstStyle/>
        <a:p>
          <a:endParaRPr lang="ru-RU"/>
        </a:p>
      </dgm:t>
    </dgm:pt>
    <dgm:pt modelId="{B9232D92-BADE-4303-BBD1-AE00B62908D0}">
      <dgm:prSet phldrT="[Текст]"/>
      <dgm:spPr/>
      <dgm:t>
        <a:bodyPr/>
        <a:lstStyle/>
        <a:p>
          <a:r>
            <a:rPr lang="ru-RU" dirty="0" smtClean="0"/>
            <a:t>измельчают и используют для придания прочности макулатурной продукции</a:t>
          </a:r>
          <a:endParaRPr lang="ru-RU" dirty="0"/>
        </a:p>
      </dgm:t>
    </dgm:pt>
    <dgm:pt modelId="{FF24252A-30A8-4ED0-91FF-D679629AC60F}" type="parTrans" cxnId="{2A453D45-FA1C-44EF-BB3A-290CF0020F03}">
      <dgm:prSet/>
      <dgm:spPr/>
      <dgm:t>
        <a:bodyPr/>
        <a:lstStyle/>
        <a:p>
          <a:endParaRPr lang="ru-RU"/>
        </a:p>
      </dgm:t>
    </dgm:pt>
    <dgm:pt modelId="{89E860D4-1E09-4ACE-A821-AE53DA88F374}" type="sibTrans" cxnId="{2A453D45-FA1C-44EF-BB3A-290CF0020F03}">
      <dgm:prSet/>
      <dgm:spPr/>
      <dgm:t>
        <a:bodyPr/>
        <a:lstStyle/>
        <a:p>
          <a:endParaRPr lang="ru-RU"/>
        </a:p>
      </dgm:t>
    </dgm:pt>
    <dgm:pt modelId="{0F49D0FE-6CF9-47A3-81DF-E53B3908B833}">
      <dgm:prSet phldrT="[Текст]"/>
      <dgm:spPr/>
      <dgm:t>
        <a:bodyPr/>
        <a:lstStyle/>
        <a:p>
          <a:r>
            <a:rPr lang="ru-RU" b="1" i="1" dirty="0" smtClean="0"/>
            <a:t>Стекло</a:t>
          </a:r>
          <a:endParaRPr lang="ru-RU" dirty="0"/>
        </a:p>
      </dgm:t>
    </dgm:pt>
    <dgm:pt modelId="{BB080A3E-BD86-41CD-86BA-44E03AAA3310}" type="parTrans" cxnId="{28D76609-CC94-4624-9458-167770314E3C}">
      <dgm:prSet/>
      <dgm:spPr/>
      <dgm:t>
        <a:bodyPr/>
        <a:lstStyle/>
        <a:p>
          <a:endParaRPr lang="ru-RU"/>
        </a:p>
      </dgm:t>
    </dgm:pt>
    <dgm:pt modelId="{42D24404-F746-40B8-8A5B-40C135233EF7}" type="sibTrans" cxnId="{28D76609-CC94-4624-9458-167770314E3C}">
      <dgm:prSet/>
      <dgm:spPr/>
      <dgm:t>
        <a:bodyPr/>
        <a:lstStyle/>
        <a:p>
          <a:endParaRPr lang="ru-RU"/>
        </a:p>
      </dgm:t>
    </dgm:pt>
    <dgm:pt modelId="{F9686D04-0E2F-4C8C-B7C8-BC6E09D48C6C}">
      <dgm:prSet phldrT="[Текст]"/>
      <dgm:spPr/>
      <dgm:t>
        <a:bodyPr/>
        <a:lstStyle/>
        <a:p>
          <a:r>
            <a:rPr lang="ru-RU" dirty="0" smtClean="0"/>
            <a:t>дробят, плавят и получают новую тару, используют при производстве бетона, асфальта, облицовочных плит</a:t>
          </a:r>
          <a:endParaRPr lang="ru-RU" dirty="0"/>
        </a:p>
      </dgm:t>
    </dgm:pt>
    <dgm:pt modelId="{C8017385-9ED8-4B9F-B8B0-1DA6DC3CF4AC}" type="parTrans" cxnId="{2BABD1C8-E64C-4A5B-8869-95210B427BA9}">
      <dgm:prSet/>
      <dgm:spPr/>
      <dgm:t>
        <a:bodyPr/>
        <a:lstStyle/>
        <a:p>
          <a:endParaRPr lang="ru-RU"/>
        </a:p>
      </dgm:t>
    </dgm:pt>
    <dgm:pt modelId="{1EB20F8B-2380-40EF-9BDC-6EEBB94A506E}" type="sibTrans" cxnId="{2BABD1C8-E64C-4A5B-8869-95210B427BA9}">
      <dgm:prSet/>
      <dgm:spPr/>
      <dgm:t>
        <a:bodyPr/>
        <a:lstStyle/>
        <a:p>
          <a:endParaRPr lang="ru-RU"/>
        </a:p>
      </dgm:t>
    </dgm:pt>
    <dgm:pt modelId="{2566B967-85C0-4DE4-8F5B-C26F3F9497F8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66"/>
              </a:solidFill>
            </a:rPr>
            <a:t>Пластмассу</a:t>
          </a:r>
          <a:endParaRPr lang="ru-RU" dirty="0"/>
        </a:p>
      </dgm:t>
    </dgm:pt>
    <dgm:pt modelId="{2168FED7-FA72-4BB7-AA13-CD84DB4AA4C4}" type="parTrans" cxnId="{1C44A1DE-5F87-4D5E-86A8-2186CEA9BF3B}">
      <dgm:prSet/>
      <dgm:spPr/>
      <dgm:t>
        <a:bodyPr/>
        <a:lstStyle/>
        <a:p>
          <a:endParaRPr lang="ru-RU"/>
        </a:p>
      </dgm:t>
    </dgm:pt>
    <dgm:pt modelId="{80F9D812-168C-498C-BFDE-F383CDEA14DE}" type="sibTrans" cxnId="{1C44A1DE-5F87-4D5E-86A8-2186CEA9BF3B}">
      <dgm:prSet/>
      <dgm:spPr/>
      <dgm:t>
        <a:bodyPr/>
        <a:lstStyle/>
        <a:p>
          <a:endParaRPr lang="ru-RU"/>
        </a:p>
      </dgm:t>
    </dgm:pt>
    <dgm:pt modelId="{4117160C-1830-40A8-8681-C5C88D3FD527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</a:rPr>
            <a:t>переплавляют и получают «синтетическую древесину», линолеум, кафель, облицовочную плитку</a:t>
          </a:r>
          <a:endParaRPr lang="ru-RU" dirty="0"/>
        </a:p>
      </dgm:t>
    </dgm:pt>
    <dgm:pt modelId="{27177976-1BA3-4C0A-91E9-6D2A32C13A94}" type="parTrans" cxnId="{F3E6EE70-521B-41F8-BABD-F0EC8A724717}">
      <dgm:prSet/>
      <dgm:spPr/>
      <dgm:t>
        <a:bodyPr/>
        <a:lstStyle/>
        <a:p>
          <a:endParaRPr lang="ru-RU"/>
        </a:p>
      </dgm:t>
    </dgm:pt>
    <dgm:pt modelId="{D066D3C1-D1B2-433C-97EE-34946BA69563}" type="sibTrans" cxnId="{F3E6EE70-521B-41F8-BABD-F0EC8A724717}">
      <dgm:prSet/>
      <dgm:spPr/>
      <dgm:t>
        <a:bodyPr/>
        <a:lstStyle/>
        <a:p>
          <a:endParaRPr lang="ru-RU"/>
        </a:p>
      </dgm:t>
    </dgm:pt>
    <dgm:pt modelId="{76D967C4-02E2-4175-AFFC-C2D62F52492C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</a:rPr>
            <a:t>переплавляют для производства резиновой крошки</a:t>
          </a:r>
          <a:endParaRPr lang="ru-RU" dirty="0"/>
        </a:p>
      </dgm:t>
    </dgm:pt>
    <dgm:pt modelId="{AE1A07C1-2728-47C2-8F53-0842C98C0CC7}" type="parTrans" cxnId="{EF996471-9E2A-4C6F-A1A8-D653A8383F3E}">
      <dgm:prSet/>
      <dgm:spPr/>
      <dgm:t>
        <a:bodyPr/>
        <a:lstStyle/>
        <a:p>
          <a:endParaRPr lang="ru-RU"/>
        </a:p>
      </dgm:t>
    </dgm:pt>
    <dgm:pt modelId="{0616397A-7708-40B0-9A7E-0437E5272AC7}" type="sibTrans" cxnId="{EF996471-9E2A-4C6F-A1A8-D653A8383F3E}">
      <dgm:prSet/>
      <dgm:spPr/>
      <dgm:t>
        <a:bodyPr/>
        <a:lstStyle/>
        <a:p>
          <a:endParaRPr lang="ru-RU"/>
        </a:p>
      </dgm:t>
    </dgm:pt>
    <dgm:pt modelId="{C099321E-DBD3-49A2-BFB6-A2610FB2D6E1}">
      <dgm:prSet/>
      <dgm:spPr/>
      <dgm:t>
        <a:bodyPr/>
        <a:lstStyle/>
        <a:p>
          <a:r>
            <a:rPr lang="ru-RU" b="1" i="1" dirty="0" smtClean="0">
              <a:solidFill>
                <a:srgbClr val="000066"/>
              </a:solidFill>
            </a:rPr>
            <a:t>Резиновые отходы</a:t>
          </a:r>
          <a:r>
            <a:rPr lang="ru-RU" dirty="0" smtClean="0">
              <a:solidFill>
                <a:srgbClr val="000066"/>
              </a:solidFill>
            </a:rPr>
            <a:t> </a:t>
          </a:r>
          <a:endParaRPr lang="ru-RU" dirty="0"/>
        </a:p>
      </dgm:t>
    </dgm:pt>
    <dgm:pt modelId="{8EA8B8D7-3EBC-474A-B912-A5CF43C19138}" type="parTrans" cxnId="{67647123-D5E6-4177-B6C3-427D2A5A1D7D}">
      <dgm:prSet/>
      <dgm:spPr/>
      <dgm:t>
        <a:bodyPr/>
        <a:lstStyle/>
        <a:p>
          <a:endParaRPr lang="ru-RU"/>
        </a:p>
      </dgm:t>
    </dgm:pt>
    <dgm:pt modelId="{A5F0CF15-5245-47A5-9069-908E7215519F}" type="sibTrans" cxnId="{67647123-D5E6-4177-B6C3-427D2A5A1D7D}">
      <dgm:prSet/>
      <dgm:spPr/>
      <dgm:t>
        <a:bodyPr/>
        <a:lstStyle/>
        <a:p>
          <a:endParaRPr lang="ru-RU"/>
        </a:p>
      </dgm:t>
    </dgm:pt>
    <dgm:pt modelId="{7D026E88-E403-4027-B51D-1206FDE4803C}" type="pres">
      <dgm:prSet presAssocID="{48CB5E6D-9AEC-4F34-B850-4B0CA33A21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603DF0-631C-499B-8EE0-E2216101A13C}" type="pres">
      <dgm:prSet presAssocID="{E90D2601-D3EC-4CFE-B4B7-32614B6C04A3}" presName="horFlow" presStyleCnt="0"/>
      <dgm:spPr/>
    </dgm:pt>
    <dgm:pt modelId="{269D2327-4F40-43FF-AC92-438EE16F5C2D}" type="pres">
      <dgm:prSet presAssocID="{E90D2601-D3EC-4CFE-B4B7-32614B6C04A3}" presName="bigChev" presStyleLbl="node1" presStyleIdx="0" presStyleCnt="5" custLinFactX="-31124" custLinFactNeighborX="-100000" custLinFactNeighborY="-1294"/>
      <dgm:spPr/>
      <dgm:t>
        <a:bodyPr/>
        <a:lstStyle/>
        <a:p>
          <a:endParaRPr lang="ru-RU"/>
        </a:p>
      </dgm:t>
    </dgm:pt>
    <dgm:pt modelId="{01A4A5FD-CBB9-4D8D-9F7F-9964CF4D78F5}" type="pres">
      <dgm:prSet presAssocID="{31A05093-3E84-40ED-867C-AB808C228130}" presName="parTrans" presStyleCnt="0"/>
      <dgm:spPr/>
    </dgm:pt>
    <dgm:pt modelId="{2F8DC720-A585-4225-A687-75372AF71A72}" type="pres">
      <dgm:prSet presAssocID="{3FDCB607-5F4C-482F-AF52-97B577439CCD}" presName="node" presStyleLbl="alignAccFollowNode1" presStyleIdx="0" presStyleCnt="5" custScaleX="219552" custLinFactX="-16344" custLinFactNeighborX="-100000" custLinFactNeighborY="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EB70-F4E5-4FF0-9616-4B91A5D907CF}" type="pres">
      <dgm:prSet presAssocID="{E90D2601-D3EC-4CFE-B4B7-32614B6C04A3}" presName="vSp" presStyleCnt="0"/>
      <dgm:spPr/>
    </dgm:pt>
    <dgm:pt modelId="{6240F297-0EFC-4E7E-8786-E11F9BDDC67F}" type="pres">
      <dgm:prSet presAssocID="{381CAD20-9266-4D2A-AEAE-E1C665243368}" presName="horFlow" presStyleCnt="0"/>
      <dgm:spPr/>
    </dgm:pt>
    <dgm:pt modelId="{C16260D8-7055-41AC-8315-C6BB43FD7453}" type="pres">
      <dgm:prSet presAssocID="{381CAD20-9266-4D2A-AEAE-E1C665243368}" presName="bigChev" presStyleLbl="node1" presStyleIdx="1" presStyleCnt="5" custLinFactX="-31124" custLinFactNeighborX="-100000" custLinFactNeighborY="-1294"/>
      <dgm:spPr/>
      <dgm:t>
        <a:bodyPr/>
        <a:lstStyle/>
        <a:p>
          <a:endParaRPr lang="ru-RU"/>
        </a:p>
      </dgm:t>
    </dgm:pt>
    <dgm:pt modelId="{ABACF099-6D3F-40C3-A081-236DBF86BB0A}" type="pres">
      <dgm:prSet presAssocID="{FF24252A-30A8-4ED0-91FF-D679629AC60F}" presName="parTrans" presStyleCnt="0"/>
      <dgm:spPr/>
    </dgm:pt>
    <dgm:pt modelId="{E56D8C49-9EB5-4F5E-A3FB-8E5EFFE8C9C4}" type="pres">
      <dgm:prSet presAssocID="{B9232D92-BADE-4303-BBD1-AE00B62908D0}" presName="node" presStyleLbl="alignAccFollowNode1" presStyleIdx="1" presStyleCnt="5" custScaleX="219552" custLinFactX="-16344" custLinFactNeighborX="-100000" custLinFactNeighborY="-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07A3B-31DF-4AAD-80A5-949FDDBBD30F}" type="pres">
      <dgm:prSet presAssocID="{381CAD20-9266-4D2A-AEAE-E1C665243368}" presName="vSp" presStyleCnt="0"/>
      <dgm:spPr/>
    </dgm:pt>
    <dgm:pt modelId="{7D7669B2-4606-417F-A852-70D42BF16D23}" type="pres">
      <dgm:prSet presAssocID="{0F49D0FE-6CF9-47A3-81DF-E53B3908B833}" presName="horFlow" presStyleCnt="0"/>
      <dgm:spPr/>
    </dgm:pt>
    <dgm:pt modelId="{3DB2269A-7309-40E3-A510-177C803AF493}" type="pres">
      <dgm:prSet presAssocID="{0F49D0FE-6CF9-47A3-81DF-E53B3908B833}" presName="bigChev" presStyleLbl="node1" presStyleIdx="2" presStyleCnt="5" custLinFactX="-31124" custLinFactNeighborX="-100000" custLinFactNeighborY="-1294"/>
      <dgm:spPr/>
      <dgm:t>
        <a:bodyPr/>
        <a:lstStyle/>
        <a:p>
          <a:endParaRPr lang="ru-RU"/>
        </a:p>
      </dgm:t>
    </dgm:pt>
    <dgm:pt modelId="{726A3976-049E-4EBA-A335-82E4B57706DC}" type="pres">
      <dgm:prSet presAssocID="{C8017385-9ED8-4B9F-B8B0-1DA6DC3CF4AC}" presName="parTrans" presStyleCnt="0"/>
      <dgm:spPr/>
    </dgm:pt>
    <dgm:pt modelId="{B0EA22BE-E389-43E3-B94C-5BC1B08CA441}" type="pres">
      <dgm:prSet presAssocID="{F9686D04-0E2F-4C8C-B7C8-BC6E09D48C6C}" presName="node" presStyleLbl="alignAccFollowNode1" presStyleIdx="2" presStyleCnt="5" custScaleX="219552" custLinFactX="-16344" custLinFactNeighborX="-100000" custLinFactNeighborY="-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22BF1-16A7-4625-9771-448525D77C12}" type="pres">
      <dgm:prSet presAssocID="{0F49D0FE-6CF9-47A3-81DF-E53B3908B833}" presName="vSp" presStyleCnt="0"/>
      <dgm:spPr/>
    </dgm:pt>
    <dgm:pt modelId="{BC16D326-D498-49C3-B4FB-1446C28772FA}" type="pres">
      <dgm:prSet presAssocID="{2566B967-85C0-4DE4-8F5B-C26F3F9497F8}" presName="horFlow" presStyleCnt="0"/>
      <dgm:spPr/>
    </dgm:pt>
    <dgm:pt modelId="{C0398E79-1735-44CA-800A-5D05838872AD}" type="pres">
      <dgm:prSet presAssocID="{2566B967-85C0-4DE4-8F5B-C26F3F9497F8}" presName="bigChev" presStyleLbl="node1" presStyleIdx="3" presStyleCnt="5" custLinFactX="-31014" custLinFactNeighborX="-100000" custLinFactNeighborY="3149"/>
      <dgm:spPr/>
      <dgm:t>
        <a:bodyPr/>
        <a:lstStyle/>
        <a:p>
          <a:endParaRPr lang="ru-RU"/>
        </a:p>
      </dgm:t>
    </dgm:pt>
    <dgm:pt modelId="{2DFFFA54-C8F6-4C24-9267-10C95368977C}" type="pres">
      <dgm:prSet presAssocID="{27177976-1BA3-4C0A-91E9-6D2A32C13A94}" presName="parTrans" presStyleCnt="0"/>
      <dgm:spPr/>
    </dgm:pt>
    <dgm:pt modelId="{DDD00923-2829-44F3-B254-5D9A72777615}" type="pres">
      <dgm:prSet presAssocID="{4117160C-1830-40A8-8681-C5C88D3FD527}" presName="node" presStyleLbl="alignAccFollowNode1" presStyleIdx="3" presStyleCnt="5" custScaleX="213375" custLinFactX="-16344" custLinFactNeighborX="-100000" custLinFactNeighborY="3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6D62A-3411-42A8-97DC-EDDB0685F8E8}" type="pres">
      <dgm:prSet presAssocID="{2566B967-85C0-4DE4-8F5B-C26F3F9497F8}" presName="vSp" presStyleCnt="0"/>
      <dgm:spPr/>
    </dgm:pt>
    <dgm:pt modelId="{8B5906C0-F9FC-477D-80F0-F5053020DB0B}" type="pres">
      <dgm:prSet presAssocID="{C099321E-DBD3-49A2-BFB6-A2610FB2D6E1}" presName="horFlow" presStyleCnt="0"/>
      <dgm:spPr/>
    </dgm:pt>
    <dgm:pt modelId="{CD7426F5-066A-4544-80CD-79245E0E5FD3}" type="pres">
      <dgm:prSet presAssocID="{C099321E-DBD3-49A2-BFB6-A2610FB2D6E1}" presName="bigChev" presStyleLbl="node1" presStyleIdx="4" presStyleCnt="5" custLinFactX="-31014" custLinFactNeighborX="-100000" custLinFactNeighborY="1338"/>
      <dgm:spPr/>
      <dgm:t>
        <a:bodyPr/>
        <a:lstStyle/>
        <a:p>
          <a:endParaRPr lang="ru-RU"/>
        </a:p>
      </dgm:t>
    </dgm:pt>
    <dgm:pt modelId="{D9370E71-4E45-47D0-ADC4-14779502DC3D}" type="pres">
      <dgm:prSet presAssocID="{AE1A07C1-2728-47C2-8F53-0842C98C0CC7}" presName="parTrans" presStyleCnt="0"/>
      <dgm:spPr/>
    </dgm:pt>
    <dgm:pt modelId="{28118A16-1830-4124-BA0C-3BED13699A33}" type="pres">
      <dgm:prSet presAssocID="{76D967C4-02E2-4175-AFFC-C2D62F52492C}" presName="node" presStyleLbl="alignAccFollowNode1" presStyleIdx="4" presStyleCnt="5" custScaleX="221693" custLinFactX="-12185" custLinFactNeighborX="-100000" custLinFactNeighborY="1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ACA2B-29F4-41B1-9BCB-B17804AD9A0F}" type="presOf" srcId="{381CAD20-9266-4D2A-AEAE-E1C665243368}" destId="{C16260D8-7055-41AC-8315-C6BB43FD7453}" srcOrd="0" destOrd="0" presId="urn:microsoft.com/office/officeart/2005/8/layout/lProcess3"/>
    <dgm:cxn modelId="{452FB2F8-6408-43B3-B740-0C28DB767998}" srcId="{E90D2601-D3EC-4CFE-B4B7-32614B6C04A3}" destId="{3FDCB607-5F4C-482F-AF52-97B577439CCD}" srcOrd="0" destOrd="0" parTransId="{31A05093-3E84-40ED-867C-AB808C228130}" sibTransId="{B5AA2794-D4AE-4143-B962-863CBD67BEB4}"/>
    <dgm:cxn modelId="{28D76609-CC94-4624-9458-167770314E3C}" srcId="{48CB5E6D-9AEC-4F34-B850-4B0CA33A216B}" destId="{0F49D0FE-6CF9-47A3-81DF-E53B3908B833}" srcOrd="2" destOrd="0" parTransId="{BB080A3E-BD86-41CD-86BA-44E03AAA3310}" sibTransId="{42D24404-F746-40B8-8A5B-40C135233EF7}"/>
    <dgm:cxn modelId="{8C0C572A-5893-4158-9BD8-52E4CFE5DA71}" type="presOf" srcId="{B9232D92-BADE-4303-BBD1-AE00B62908D0}" destId="{E56D8C49-9EB5-4F5E-A3FB-8E5EFFE8C9C4}" srcOrd="0" destOrd="0" presId="urn:microsoft.com/office/officeart/2005/8/layout/lProcess3"/>
    <dgm:cxn modelId="{0CEEB6E6-1789-4EE3-832B-B3A0858379A1}" type="presOf" srcId="{2566B967-85C0-4DE4-8F5B-C26F3F9497F8}" destId="{C0398E79-1735-44CA-800A-5D05838872AD}" srcOrd="0" destOrd="0" presId="urn:microsoft.com/office/officeart/2005/8/layout/lProcess3"/>
    <dgm:cxn modelId="{602ED519-0F2F-48BF-AB6C-3DA8BEEE7905}" type="presOf" srcId="{C099321E-DBD3-49A2-BFB6-A2610FB2D6E1}" destId="{CD7426F5-066A-4544-80CD-79245E0E5FD3}" srcOrd="0" destOrd="0" presId="urn:microsoft.com/office/officeart/2005/8/layout/lProcess3"/>
    <dgm:cxn modelId="{2A453D45-FA1C-44EF-BB3A-290CF0020F03}" srcId="{381CAD20-9266-4D2A-AEAE-E1C665243368}" destId="{B9232D92-BADE-4303-BBD1-AE00B62908D0}" srcOrd="0" destOrd="0" parTransId="{FF24252A-30A8-4ED0-91FF-D679629AC60F}" sibTransId="{89E860D4-1E09-4ACE-A821-AE53DA88F374}"/>
    <dgm:cxn modelId="{A6DC4249-7941-42DF-99EC-ED7C0699B677}" type="presOf" srcId="{76D967C4-02E2-4175-AFFC-C2D62F52492C}" destId="{28118A16-1830-4124-BA0C-3BED13699A33}" srcOrd="0" destOrd="0" presId="urn:microsoft.com/office/officeart/2005/8/layout/lProcess3"/>
    <dgm:cxn modelId="{BCD4342E-4079-4484-840B-64B166E51D6E}" srcId="{48CB5E6D-9AEC-4F34-B850-4B0CA33A216B}" destId="{E90D2601-D3EC-4CFE-B4B7-32614B6C04A3}" srcOrd="0" destOrd="0" parTransId="{D424F1DB-47BE-4884-A9BF-C5765E1D8D8C}" sibTransId="{273DEE5A-02A6-438B-86E9-71A0EA08FECE}"/>
    <dgm:cxn modelId="{2FA42245-B752-4FAB-9EB7-D842FD1EDF34}" srcId="{48CB5E6D-9AEC-4F34-B850-4B0CA33A216B}" destId="{381CAD20-9266-4D2A-AEAE-E1C665243368}" srcOrd="1" destOrd="0" parTransId="{71A6FF59-990D-45D3-ABBA-D6557C025C34}" sibTransId="{5A1C2034-9A84-4B08-B0B3-94CAEF93C9F7}"/>
    <dgm:cxn modelId="{19A65088-AD5D-4830-B347-8AFBADC2B564}" type="presOf" srcId="{F9686D04-0E2F-4C8C-B7C8-BC6E09D48C6C}" destId="{B0EA22BE-E389-43E3-B94C-5BC1B08CA441}" srcOrd="0" destOrd="0" presId="urn:microsoft.com/office/officeart/2005/8/layout/lProcess3"/>
    <dgm:cxn modelId="{1C44A1DE-5F87-4D5E-86A8-2186CEA9BF3B}" srcId="{48CB5E6D-9AEC-4F34-B850-4B0CA33A216B}" destId="{2566B967-85C0-4DE4-8F5B-C26F3F9497F8}" srcOrd="3" destOrd="0" parTransId="{2168FED7-FA72-4BB7-AA13-CD84DB4AA4C4}" sibTransId="{80F9D812-168C-498C-BFDE-F383CDEA14DE}"/>
    <dgm:cxn modelId="{67647123-D5E6-4177-B6C3-427D2A5A1D7D}" srcId="{48CB5E6D-9AEC-4F34-B850-4B0CA33A216B}" destId="{C099321E-DBD3-49A2-BFB6-A2610FB2D6E1}" srcOrd="4" destOrd="0" parTransId="{8EA8B8D7-3EBC-474A-B912-A5CF43C19138}" sibTransId="{A5F0CF15-5245-47A5-9069-908E7215519F}"/>
    <dgm:cxn modelId="{AEA2A490-3DD5-43D6-AFC1-BD77E5F02DC0}" type="presOf" srcId="{E90D2601-D3EC-4CFE-B4B7-32614B6C04A3}" destId="{269D2327-4F40-43FF-AC92-438EE16F5C2D}" srcOrd="0" destOrd="0" presId="urn:microsoft.com/office/officeart/2005/8/layout/lProcess3"/>
    <dgm:cxn modelId="{F3E6EE70-521B-41F8-BABD-F0EC8A724717}" srcId="{2566B967-85C0-4DE4-8F5B-C26F3F9497F8}" destId="{4117160C-1830-40A8-8681-C5C88D3FD527}" srcOrd="0" destOrd="0" parTransId="{27177976-1BA3-4C0A-91E9-6D2A32C13A94}" sibTransId="{D066D3C1-D1B2-433C-97EE-34946BA69563}"/>
    <dgm:cxn modelId="{EF996471-9E2A-4C6F-A1A8-D653A8383F3E}" srcId="{C099321E-DBD3-49A2-BFB6-A2610FB2D6E1}" destId="{76D967C4-02E2-4175-AFFC-C2D62F52492C}" srcOrd="0" destOrd="0" parTransId="{AE1A07C1-2728-47C2-8F53-0842C98C0CC7}" sibTransId="{0616397A-7708-40B0-9A7E-0437E5272AC7}"/>
    <dgm:cxn modelId="{5AD03D5F-9438-4917-90FF-82FE66AD5736}" type="presOf" srcId="{4117160C-1830-40A8-8681-C5C88D3FD527}" destId="{DDD00923-2829-44F3-B254-5D9A72777615}" srcOrd="0" destOrd="0" presId="urn:microsoft.com/office/officeart/2005/8/layout/lProcess3"/>
    <dgm:cxn modelId="{2BABD1C8-E64C-4A5B-8869-95210B427BA9}" srcId="{0F49D0FE-6CF9-47A3-81DF-E53B3908B833}" destId="{F9686D04-0E2F-4C8C-B7C8-BC6E09D48C6C}" srcOrd="0" destOrd="0" parTransId="{C8017385-9ED8-4B9F-B8B0-1DA6DC3CF4AC}" sibTransId="{1EB20F8B-2380-40EF-9BDC-6EEBB94A506E}"/>
    <dgm:cxn modelId="{17B14F4D-0342-4B12-BDBD-92A2EC9D8F0E}" type="presOf" srcId="{48CB5E6D-9AEC-4F34-B850-4B0CA33A216B}" destId="{7D026E88-E403-4027-B51D-1206FDE4803C}" srcOrd="0" destOrd="0" presId="urn:microsoft.com/office/officeart/2005/8/layout/lProcess3"/>
    <dgm:cxn modelId="{4F7C97C3-BC9F-49A2-B155-D8B4577E4544}" type="presOf" srcId="{0F49D0FE-6CF9-47A3-81DF-E53B3908B833}" destId="{3DB2269A-7309-40E3-A510-177C803AF493}" srcOrd="0" destOrd="0" presId="urn:microsoft.com/office/officeart/2005/8/layout/lProcess3"/>
    <dgm:cxn modelId="{D7909CED-2081-4CA1-B2D9-4EE83C92C0F4}" type="presOf" srcId="{3FDCB607-5F4C-482F-AF52-97B577439CCD}" destId="{2F8DC720-A585-4225-A687-75372AF71A72}" srcOrd="0" destOrd="0" presId="urn:microsoft.com/office/officeart/2005/8/layout/lProcess3"/>
    <dgm:cxn modelId="{DBFA0100-A7D2-4C1A-8E98-7233F048509C}" type="presParOf" srcId="{7D026E88-E403-4027-B51D-1206FDE4803C}" destId="{40603DF0-631C-499B-8EE0-E2216101A13C}" srcOrd="0" destOrd="0" presId="urn:microsoft.com/office/officeart/2005/8/layout/lProcess3"/>
    <dgm:cxn modelId="{F0989D50-84D9-40B4-90C8-EE757F57FD7D}" type="presParOf" srcId="{40603DF0-631C-499B-8EE0-E2216101A13C}" destId="{269D2327-4F40-43FF-AC92-438EE16F5C2D}" srcOrd="0" destOrd="0" presId="urn:microsoft.com/office/officeart/2005/8/layout/lProcess3"/>
    <dgm:cxn modelId="{5D001C77-DBED-437E-939F-09EA07D7526C}" type="presParOf" srcId="{40603DF0-631C-499B-8EE0-E2216101A13C}" destId="{01A4A5FD-CBB9-4D8D-9F7F-9964CF4D78F5}" srcOrd="1" destOrd="0" presId="urn:microsoft.com/office/officeart/2005/8/layout/lProcess3"/>
    <dgm:cxn modelId="{8EF91A25-6D14-4916-A2F2-90E5AB827418}" type="presParOf" srcId="{40603DF0-631C-499B-8EE0-E2216101A13C}" destId="{2F8DC720-A585-4225-A687-75372AF71A72}" srcOrd="2" destOrd="0" presId="urn:microsoft.com/office/officeart/2005/8/layout/lProcess3"/>
    <dgm:cxn modelId="{61548241-6297-4BEB-B58F-B23EFA526A1C}" type="presParOf" srcId="{7D026E88-E403-4027-B51D-1206FDE4803C}" destId="{A42FEB70-F4E5-4FF0-9616-4B91A5D907CF}" srcOrd="1" destOrd="0" presId="urn:microsoft.com/office/officeart/2005/8/layout/lProcess3"/>
    <dgm:cxn modelId="{73D5CB4B-25E2-49B7-BCAC-29E63501BB2F}" type="presParOf" srcId="{7D026E88-E403-4027-B51D-1206FDE4803C}" destId="{6240F297-0EFC-4E7E-8786-E11F9BDDC67F}" srcOrd="2" destOrd="0" presId="urn:microsoft.com/office/officeart/2005/8/layout/lProcess3"/>
    <dgm:cxn modelId="{1A3CD5CA-0AC9-4E32-8077-557CF378DCE0}" type="presParOf" srcId="{6240F297-0EFC-4E7E-8786-E11F9BDDC67F}" destId="{C16260D8-7055-41AC-8315-C6BB43FD7453}" srcOrd="0" destOrd="0" presId="urn:microsoft.com/office/officeart/2005/8/layout/lProcess3"/>
    <dgm:cxn modelId="{65566278-1715-4B41-93C9-CFF83DB1663F}" type="presParOf" srcId="{6240F297-0EFC-4E7E-8786-E11F9BDDC67F}" destId="{ABACF099-6D3F-40C3-A081-236DBF86BB0A}" srcOrd="1" destOrd="0" presId="urn:microsoft.com/office/officeart/2005/8/layout/lProcess3"/>
    <dgm:cxn modelId="{0EB159F9-4B25-415B-81E9-F6FA31F06515}" type="presParOf" srcId="{6240F297-0EFC-4E7E-8786-E11F9BDDC67F}" destId="{E56D8C49-9EB5-4F5E-A3FB-8E5EFFE8C9C4}" srcOrd="2" destOrd="0" presId="urn:microsoft.com/office/officeart/2005/8/layout/lProcess3"/>
    <dgm:cxn modelId="{7BB983BE-7AF2-48E2-A534-C811E879957F}" type="presParOf" srcId="{7D026E88-E403-4027-B51D-1206FDE4803C}" destId="{FE407A3B-31DF-4AAD-80A5-949FDDBBD30F}" srcOrd="3" destOrd="0" presId="urn:microsoft.com/office/officeart/2005/8/layout/lProcess3"/>
    <dgm:cxn modelId="{D1A6DDA3-53C4-4AAA-906F-ECFDD201AF8C}" type="presParOf" srcId="{7D026E88-E403-4027-B51D-1206FDE4803C}" destId="{7D7669B2-4606-417F-A852-70D42BF16D23}" srcOrd="4" destOrd="0" presId="urn:microsoft.com/office/officeart/2005/8/layout/lProcess3"/>
    <dgm:cxn modelId="{E79BB1B4-FFD7-495B-AD94-2D008FF6CE7C}" type="presParOf" srcId="{7D7669B2-4606-417F-A852-70D42BF16D23}" destId="{3DB2269A-7309-40E3-A510-177C803AF493}" srcOrd="0" destOrd="0" presId="urn:microsoft.com/office/officeart/2005/8/layout/lProcess3"/>
    <dgm:cxn modelId="{03394106-0162-4E34-9885-BFDA4C3C8CE5}" type="presParOf" srcId="{7D7669B2-4606-417F-A852-70D42BF16D23}" destId="{726A3976-049E-4EBA-A335-82E4B57706DC}" srcOrd="1" destOrd="0" presId="urn:microsoft.com/office/officeart/2005/8/layout/lProcess3"/>
    <dgm:cxn modelId="{825FF7E0-9307-4BF7-8551-C679BCBD79AA}" type="presParOf" srcId="{7D7669B2-4606-417F-A852-70D42BF16D23}" destId="{B0EA22BE-E389-43E3-B94C-5BC1B08CA441}" srcOrd="2" destOrd="0" presId="urn:microsoft.com/office/officeart/2005/8/layout/lProcess3"/>
    <dgm:cxn modelId="{65DB329A-B1FE-4828-B169-69A3D5B5DC02}" type="presParOf" srcId="{7D026E88-E403-4027-B51D-1206FDE4803C}" destId="{81822BF1-16A7-4625-9771-448525D77C12}" srcOrd="5" destOrd="0" presId="urn:microsoft.com/office/officeart/2005/8/layout/lProcess3"/>
    <dgm:cxn modelId="{89D4572C-BA71-4F0E-88A7-37719C9A698C}" type="presParOf" srcId="{7D026E88-E403-4027-B51D-1206FDE4803C}" destId="{BC16D326-D498-49C3-B4FB-1446C28772FA}" srcOrd="6" destOrd="0" presId="urn:microsoft.com/office/officeart/2005/8/layout/lProcess3"/>
    <dgm:cxn modelId="{A07DAF8B-BCF7-4B5C-A310-71B88CFDB06D}" type="presParOf" srcId="{BC16D326-D498-49C3-B4FB-1446C28772FA}" destId="{C0398E79-1735-44CA-800A-5D05838872AD}" srcOrd="0" destOrd="0" presId="urn:microsoft.com/office/officeart/2005/8/layout/lProcess3"/>
    <dgm:cxn modelId="{F8764764-C959-4A40-B758-6C525FBD70C9}" type="presParOf" srcId="{BC16D326-D498-49C3-B4FB-1446C28772FA}" destId="{2DFFFA54-C8F6-4C24-9267-10C95368977C}" srcOrd="1" destOrd="0" presId="urn:microsoft.com/office/officeart/2005/8/layout/lProcess3"/>
    <dgm:cxn modelId="{8A7E5075-4F70-465C-9B9D-55864EB57F8C}" type="presParOf" srcId="{BC16D326-D498-49C3-B4FB-1446C28772FA}" destId="{DDD00923-2829-44F3-B254-5D9A72777615}" srcOrd="2" destOrd="0" presId="urn:microsoft.com/office/officeart/2005/8/layout/lProcess3"/>
    <dgm:cxn modelId="{D5C45F66-4427-4352-9C13-B274E5B16C0F}" type="presParOf" srcId="{7D026E88-E403-4027-B51D-1206FDE4803C}" destId="{E416D62A-3411-42A8-97DC-EDDB0685F8E8}" srcOrd="7" destOrd="0" presId="urn:microsoft.com/office/officeart/2005/8/layout/lProcess3"/>
    <dgm:cxn modelId="{3C3D120E-2446-4D8F-B3B6-D65ADE2A55D7}" type="presParOf" srcId="{7D026E88-E403-4027-B51D-1206FDE4803C}" destId="{8B5906C0-F9FC-477D-80F0-F5053020DB0B}" srcOrd="8" destOrd="0" presId="urn:microsoft.com/office/officeart/2005/8/layout/lProcess3"/>
    <dgm:cxn modelId="{C45AA132-5243-468F-A8B5-8D43D07E0E05}" type="presParOf" srcId="{8B5906C0-F9FC-477D-80F0-F5053020DB0B}" destId="{CD7426F5-066A-4544-80CD-79245E0E5FD3}" srcOrd="0" destOrd="0" presId="urn:microsoft.com/office/officeart/2005/8/layout/lProcess3"/>
    <dgm:cxn modelId="{760CBB67-7692-4497-8079-2420C530B61B}" type="presParOf" srcId="{8B5906C0-F9FC-477D-80F0-F5053020DB0B}" destId="{D9370E71-4E45-47D0-ADC4-14779502DC3D}" srcOrd="1" destOrd="0" presId="urn:microsoft.com/office/officeart/2005/8/layout/lProcess3"/>
    <dgm:cxn modelId="{F5AB45EF-DC05-49EE-809C-5406569F1491}" type="presParOf" srcId="{8B5906C0-F9FC-477D-80F0-F5053020DB0B}" destId="{28118A16-1830-4124-BA0C-3BED13699A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D236-AF5F-45BC-A785-B214CCEE7FC6}">
      <dsp:nvSpPr>
        <dsp:cNvPr id="0" name=""/>
        <dsp:cNvSpPr/>
      </dsp:nvSpPr>
      <dsp:spPr>
        <a:xfrm rot="16200000">
          <a:off x="350547" y="-638568"/>
          <a:ext cx="3545771" cy="5110954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Изучение  проблемы  скопления мусора возле подъездов домов</a:t>
          </a:r>
          <a:endParaRPr lang="ru-RU" sz="3200" kern="1200" dirty="0">
            <a:solidFill>
              <a:schemeClr val="bg1"/>
            </a:solidFill>
          </a:endParaRPr>
        </a:p>
      </dsp:txBody>
      <dsp:txXfrm rot="5400000">
        <a:off x="-432044" y="1030466"/>
        <a:ext cx="4490444" cy="1772885"/>
      </dsp:txXfrm>
    </dsp:sp>
    <dsp:sp modelId="{58EFF686-4305-49FB-AA95-7A18E6FCED46}">
      <dsp:nvSpPr>
        <dsp:cNvPr id="0" name=""/>
        <dsp:cNvSpPr/>
      </dsp:nvSpPr>
      <dsp:spPr>
        <a:xfrm rot="5400000">
          <a:off x="3725932" y="558078"/>
          <a:ext cx="3998024" cy="5110954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Поиск путей ее решения</a:t>
          </a:r>
          <a:endParaRPr lang="ru-RU" sz="3200" kern="1200" dirty="0">
            <a:solidFill>
              <a:schemeClr val="tx1"/>
            </a:solidFill>
          </a:endParaRPr>
        </a:p>
      </dsp:txBody>
      <dsp:txXfrm rot="-5400000">
        <a:off x="3869121" y="2114049"/>
        <a:ext cx="4411300" cy="1999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67211-A884-4DA5-8696-807DEBF54AB6}">
      <dsp:nvSpPr>
        <dsp:cNvPr id="0" name=""/>
        <dsp:cNvSpPr/>
      </dsp:nvSpPr>
      <dsp:spPr>
        <a:xfrm>
          <a:off x="-6008690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BAC5E-608F-4FCF-AA4C-ED05B50D8544}">
      <dsp:nvSpPr>
        <dsp:cNvPr id="0" name=""/>
        <dsp:cNvSpPr/>
      </dsp:nvSpPr>
      <dsp:spPr>
        <a:xfrm>
          <a:off x="443707" y="114089"/>
          <a:ext cx="7274377" cy="894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  <a:ea typeface="Times New Roman"/>
            </a:rPr>
            <a:t>исследовать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территорию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 </a:t>
          </a:r>
          <a:r>
            <a:rPr lang="ru-RU" sz="2200" kern="1200" dirty="0" smtClean="0">
              <a:latin typeface="Times New Roman"/>
              <a:ea typeface="Times New Roman"/>
            </a:rPr>
            <a:t>микрорайонов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города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с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целью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 </a:t>
          </a:r>
          <a:r>
            <a:rPr lang="ru-RU" sz="2200" kern="1200" dirty="0" smtClean="0">
              <a:latin typeface="Times New Roman"/>
              <a:ea typeface="Times New Roman"/>
            </a:rPr>
            <a:t>изучения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свалок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ea typeface="Times New Roman"/>
              <a:cs typeface="Arial"/>
            </a:rPr>
            <a:t> мусора возле подъездов</a:t>
          </a:r>
          <a:endParaRPr lang="ru-RU" sz="2200" kern="1200" dirty="0"/>
        </a:p>
      </dsp:txBody>
      <dsp:txXfrm>
        <a:off x="443707" y="114089"/>
        <a:ext cx="7274377" cy="894022"/>
      </dsp:txXfrm>
    </dsp:sp>
    <dsp:sp modelId="{287FBAAF-0A29-443D-991D-310AB99081D3}">
      <dsp:nvSpPr>
        <dsp:cNvPr id="0" name=""/>
        <dsp:cNvSpPr/>
      </dsp:nvSpPr>
      <dsp:spPr>
        <a:xfrm>
          <a:off x="58778" y="189438"/>
          <a:ext cx="769859" cy="743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B19A9-1B21-4DE5-B8F2-884F338A1E70}">
      <dsp:nvSpPr>
        <dsp:cNvPr id="0" name=""/>
        <dsp:cNvSpPr/>
      </dsp:nvSpPr>
      <dsp:spPr>
        <a:xfrm>
          <a:off x="905164" y="955474"/>
          <a:ext cx="6812921" cy="894022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  <a:ea typeface="Times New Roman"/>
            </a:rPr>
            <a:t>изучить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литературу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о влияние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бытовых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отходов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 </a:t>
          </a:r>
          <a:r>
            <a:rPr lang="ru-RU" sz="2200" kern="1200" dirty="0" smtClean="0">
              <a:latin typeface="Times New Roman"/>
              <a:ea typeface="Times New Roman"/>
            </a:rPr>
            <a:t>на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окружающую</a:t>
          </a:r>
          <a:r>
            <a:rPr lang="ru-RU" sz="22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dirty="0" smtClean="0">
              <a:latin typeface="Times New Roman"/>
              <a:ea typeface="Times New Roman"/>
            </a:rPr>
            <a:t>среду</a:t>
          </a:r>
          <a:endParaRPr lang="ru-RU" sz="2200" kern="1200" dirty="0"/>
        </a:p>
      </dsp:txBody>
      <dsp:txXfrm>
        <a:off x="905164" y="955474"/>
        <a:ext cx="6812921" cy="894022"/>
      </dsp:txXfrm>
    </dsp:sp>
    <dsp:sp modelId="{A95D3D5F-C43D-438D-BDC0-5855138EF40C}">
      <dsp:nvSpPr>
        <dsp:cNvPr id="0" name=""/>
        <dsp:cNvSpPr/>
      </dsp:nvSpPr>
      <dsp:spPr>
        <a:xfrm>
          <a:off x="520234" y="1030823"/>
          <a:ext cx="769859" cy="743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5F245-EC55-42A6-A957-24DDDB27C630}">
      <dsp:nvSpPr>
        <dsp:cNvPr id="0" name=""/>
        <dsp:cNvSpPr/>
      </dsp:nvSpPr>
      <dsp:spPr>
        <a:xfrm>
          <a:off x="1116176" y="1800199"/>
          <a:ext cx="6601909" cy="887341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/>
              <a:ea typeface="Times New Roman"/>
            </a:rPr>
            <a:t>провести</a:t>
          </a:r>
          <a:r>
            <a:rPr lang="ru-RU" sz="22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smtClean="0">
              <a:latin typeface="Times New Roman"/>
              <a:ea typeface="Times New Roman"/>
            </a:rPr>
            <a:t>социологический</a:t>
          </a:r>
          <a:r>
            <a:rPr lang="ru-RU" sz="22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smtClean="0">
              <a:latin typeface="Times New Roman"/>
              <a:ea typeface="Times New Roman"/>
            </a:rPr>
            <a:t>опрос</a:t>
          </a:r>
          <a:r>
            <a:rPr lang="ru-RU" sz="22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200" kern="1200" smtClean="0">
              <a:latin typeface="Times New Roman"/>
              <a:ea typeface="Times New Roman"/>
            </a:rPr>
            <a:t>населения </a:t>
          </a:r>
          <a:endParaRPr lang="ru-RU" sz="2200" kern="1200" dirty="0"/>
        </a:p>
      </dsp:txBody>
      <dsp:txXfrm>
        <a:off x="1116176" y="1800199"/>
        <a:ext cx="6601909" cy="887341"/>
      </dsp:txXfrm>
    </dsp:sp>
    <dsp:sp modelId="{2A130974-FF1B-4689-AC1D-4C510E09ADEB}">
      <dsp:nvSpPr>
        <dsp:cNvPr id="0" name=""/>
        <dsp:cNvSpPr/>
      </dsp:nvSpPr>
      <dsp:spPr>
        <a:xfrm>
          <a:off x="765554" y="189324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2EED4-2256-4427-A44E-D737589FF16A}">
      <dsp:nvSpPr>
        <dsp:cNvPr id="0" name=""/>
        <dsp:cNvSpPr/>
      </dsp:nvSpPr>
      <dsp:spPr>
        <a:xfrm>
          <a:off x="1116176" y="2637710"/>
          <a:ext cx="6601909" cy="894022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/>
              <a:ea typeface="Times New Roman"/>
            </a:rPr>
            <a:t>провести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исследование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возможных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путей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уничтожения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мусора</a:t>
          </a:r>
          <a:endParaRPr lang="ru-RU" sz="2100" kern="1200" dirty="0"/>
        </a:p>
      </dsp:txBody>
      <dsp:txXfrm>
        <a:off x="1116176" y="2637710"/>
        <a:ext cx="6601909" cy="894022"/>
      </dsp:txXfrm>
    </dsp:sp>
    <dsp:sp modelId="{2052630C-899B-42A3-B7B3-BE597EDE5FDF}">
      <dsp:nvSpPr>
        <dsp:cNvPr id="0" name=""/>
        <dsp:cNvSpPr/>
      </dsp:nvSpPr>
      <dsp:spPr>
        <a:xfrm>
          <a:off x="731246" y="2713059"/>
          <a:ext cx="769859" cy="743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80B76-8F61-4A1D-BD0A-CA9897502469}">
      <dsp:nvSpPr>
        <dsp:cNvPr id="0" name=""/>
        <dsp:cNvSpPr/>
      </dsp:nvSpPr>
      <dsp:spPr>
        <a:xfrm>
          <a:off x="905164" y="3479095"/>
          <a:ext cx="6812921" cy="894022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/>
              <a:ea typeface="Times New Roman"/>
            </a:rPr>
            <a:t>спланировать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просветительскую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работу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(</a:t>
          </a:r>
          <a:r>
            <a:rPr lang="ru-RU" sz="2100" kern="1200" dirty="0" smtClean="0">
              <a:latin typeface="Times New Roman"/>
              <a:ea typeface="Times New Roman"/>
            </a:rPr>
            <a:t>выпуск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dirty="0" smtClean="0">
              <a:latin typeface="Times New Roman"/>
              <a:ea typeface="Times New Roman"/>
            </a:rPr>
            <a:t>листовок</a:t>
          </a:r>
          <a:r>
            <a:rPr lang="ru-RU" sz="2100" kern="1200" dirty="0" smtClean="0">
              <a:latin typeface="Adobe Caslon Pro"/>
              <a:ea typeface="Times New Roman"/>
              <a:cs typeface="Arial"/>
            </a:rPr>
            <a:t>)</a:t>
          </a:r>
          <a:endParaRPr lang="ru-RU" sz="2100" kern="1200" dirty="0"/>
        </a:p>
      </dsp:txBody>
      <dsp:txXfrm>
        <a:off x="905164" y="3479095"/>
        <a:ext cx="6812921" cy="894022"/>
      </dsp:txXfrm>
    </dsp:sp>
    <dsp:sp modelId="{47CA0A27-0C6F-46AD-BDBC-8BFD9796C18B}">
      <dsp:nvSpPr>
        <dsp:cNvPr id="0" name=""/>
        <dsp:cNvSpPr/>
      </dsp:nvSpPr>
      <dsp:spPr>
        <a:xfrm>
          <a:off x="520234" y="3554444"/>
          <a:ext cx="769859" cy="743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4BBFE-4B55-4EB3-A863-6C61D11F985E}">
      <dsp:nvSpPr>
        <dsp:cNvPr id="0" name=""/>
        <dsp:cNvSpPr/>
      </dsp:nvSpPr>
      <dsp:spPr>
        <a:xfrm>
          <a:off x="443707" y="4320479"/>
          <a:ext cx="7274377" cy="89402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/>
              <a:ea typeface="Times New Roman"/>
            </a:rPr>
            <a:t>предложить</a:t>
          </a:r>
          <a:r>
            <a:rPr lang="ru-RU" sz="21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smtClean="0">
              <a:latin typeface="Times New Roman"/>
              <a:ea typeface="Times New Roman"/>
            </a:rPr>
            <a:t>пути</a:t>
          </a:r>
          <a:r>
            <a:rPr lang="ru-RU" sz="21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smtClean="0">
              <a:latin typeface="Times New Roman"/>
              <a:ea typeface="Times New Roman"/>
            </a:rPr>
            <a:t>решения</a:t>
          </a:r>
          <a:r>
            <a:rPr lang="ru-RU" sz="2100" kern="1200" smtClean="0">
              <a:latin typeface="Adobe Caslon Pro"/>
              <a:ea typeface="Times New Roman"/>
              <a:cs typeface="Arial"/>
            </a:rPr>
            <a:t> </a:t>
          </a:r>
          <a:r>
            <a:rPr lang="ru-RU" sz="2100" kern="1200" smtClean="0">
              <a:latin typeface="Times New Roman"/>
              <a:ea typeface="Times New Roman"/>
            </a:rPr>
            <a:t>проблемы</a:t>
          </a:r>
          <a:endParaRPr lang="ru-RU" sz="2100" kern="1200"/>
        </a:p>
      </dsp:txBody>
      <dsp:txXfrm>
        <a:off x="443707" y="4320479"/>
        <a:ext cx="7274377" cy="894022"/>
      </dsp:txXfrm>
    </dsp:sp>
    <dsp:sp modelId="{F8611AB8-C1F0-4DCD-A468-DDC3DF2A68CD}">
      <dsp:nvSpPr>
        <dsp:cNvPr id="0" name=""/>
        <dsp:cNvSpPr/>
      </dsp:nvSpPr>
      <dsp:spPr>
        <a:xfrm>
          <a:off x="58778" y="4395829"/>
          <a:ext cx="769859" cy="743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FEF85-FDCD-48ED-B6E2-B1BBAFEA248F}">
      <dsp:nvSpPr>
        <dsp:cNvPr id="0" name=""/>
        <dsp:cNvSpPr/>
      </dsp:nvSpPr>
      <dsp:spPr>
        <a:xfrm>
          <a:off x="1319586" y="651966"/>
          <a:ext cx="4238120" cy="147184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5A40E-8F2F-4C88-AA35-28E0833910A9}">
      <dsp:nvSpPr>
        <dsp:cNvPr id="0" name=""/>
        <dsp:cNvSpPr/>
      </dsp:nvSpPr>
      <dsp:spPr>
        <a:xfrm>
          <a:off x="3096345" y="3960441"/>
          <a:ext cx="821341" cy="525658"/>
        </a:xfrm>
        <a:prstGeom prst="down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5CB340F-3B84-4DB3-9032-6D292B8E3E80}">
      <dsp:nvSpPr>
        <dsp:cNvPr id="0" name=""/>
        <dsp:cNvSpPr/>
      </dsp:nvSpPr>
      <dsp:spPr>
        <a:xfrm>
          <a:off x="1521168" y="4238120"/>
          <a:ext cx="3942438" cy="9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Скопление мусора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1168" y="4238120"/>
        <a:ext cx="3942438" cy="985609"/>
      </dsp:txXfrm>
    </dsp:sp>
    <dsp:sp modelId="{601E66F3-E8BA-4CA1-BFE7-34F78D6E7DA5}">
      <dsp:nvSpPr>
        <dsp:cNvPr id="0" name=""/>
        <dsp:cNvSpPr/>
      </dsp:nvSpPr>
      <dsp:spPr>
        <a:xfrm>
          <a:off x="3275496" y="1769630"/>
          <a:ext cx="1478414" cy="14784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Безразличие ЖЭУ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2005" y="1986139"/>
        <a:ext cx="1045396" cy="1045396"/>
      </dsp:txXfrm>
    </dsp:sp>
    <dsp:sp modelId="{379465F2-9E82-4A65-B2AD-FC9EE5A782AC}">
      <dsp:nvSpPr>
        <dsp:cNvPr id="0" name=""/>
        <dsp:cNvSpPr/>
      </dsp:nvSpPr>
      <dsp:spPr>
        <a:xfrm>
          <a:off x="1437567" y="558835"/>
          <a:ext cx="2594883" cy="199517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Безразличие жильцов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7579" y="851022"/>
        <a:ext cx="1834859" cy="1410805"/>
      </dsp:txXfrm>
    </dsp:sp>
    <dsp:sp modelId="{13CDF665-A532-4070-9A2F-C71EB7179ACB}">
      <dsp:nvSpPr>
        <dsp:cNvPr id="0" name=""/>
        <dsp:cNvSpPr/>
      </dsp:nvSpPr>
      <dsp:spPr>
        <a:xfrm>
          <a:off x="1133298" y="372555"/>
          <a:ext cx="4599511" cy="36796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66080-D4CD-4C21-AA0E-68F895D267B1}">
      <dsp:nvSpPr>
        <dsp:cNvPr id="0" name=""/>
        <dsp:cNvSpPr/>
      </dsp:nvSpPr>
      <dsp:spPr>
        <a:xfrm>
          <a:off x="18648" y="-292897"/>
          <a:ext cx="3933470" cy="39942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Источники информации</a:t>
          </a:r>
        </a:p>
      </dsp:txBody>
      <dsp:txXfrm>
        <a:off x="594691" y="292047"/>
        <a:ext cx="2781384" cy="2824361"/>
      </dsp:txXfrm>
    </dsp:sp>
    <dsp:sp modelId="{F84E6E5E-1F80-46FA-958E-D37CE079B6D0}">
      <dsp:nvSpPr>
        <dsp:cNvPr id="0" name=""/>
        <dsp:cNvSpPr/>
      </dsp:nvSpPr>
      <dsp:spPr>
        <a:xfrm>
          <a:off x="2027783" y="2181366"/>
          <a:ext cx="3093420" cy="309379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Социальный опрос</a:t>
          </a:r>
          <a:endParaRPr lang="ru-RU" sz="2800" kern="1200" dirty="0"/>
        </a:p>
      </dsp:txBody>
      <dsp:txXfrm>
        <a:off x="2480804" y="2634442"/>
        <a:ext cx="2187378" cy="2187647"/>
      </dsp:txXfrm>
    </dsp:sp>
    <dsp:sp modelId="{E586F682-8046-4A85-B4A2-7AC0D1E52CE7}">
      <dsp:nvSpPr>
        <dsp:cNvPr id="0" name=""/>
        <dsp:cNvSpPr/>
      </dsp:nvSpPr>
      <dsp:spPr>
        <a:xfrm>
          <a:off x="3755991" y="0"/>
          <a:ext cx="3093420" cy="309379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Наблюдение</a:t>
          </a:r>
          <a:endParaRPr lang="ru-RU" sz="2800" kern="1200" dirty="0"/>
        </a:p>
      </dsp:txBody>
      <dsp:txXfrm>
        <a:off x="4209012" y="453076"/>
        <a:ext cx="2187378" cy="2187647"/>
      </dsp:txXfrm>
    </dsp:sp>
    <dsp:sp modelId="{D1671D26-2EB3-46B1-88CF-4520F9380BD6}">
      <dsp:nvSpPr>
        <dsp:cNvPr id="0" name=""/>
        <dsp:cNvSpPr/>
      </dsp:nvSpPr>
      <dsp:spPr>
        <a:xfrm>
          <a:off x="4601551" y="1893334"/>
          <a:ext cx="3330902" cy="336494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Эксперимент</a:t>
          </a:r>
          <a:endParaRPr lang="ru-RU" sz="2800" kern="1200" dirty="0"/>
        </a:p>
      </dsp:txBody>
      <dsp:txXfrm>
        <a:off x="5089350" y="2386118"/>
        <a:ext cx="2355304" cy="2379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ADEF-3CD6-4BAD-92D0-19CB1D00FAFA}">
      <dsp:nvSpPr>
        <dsp:cNvPr id="0" name=""/>
        <dsp:cNvSpPr/>
      </dsp:nvSpPr>
      <dsp:spPr>
        <a:xfrm>
          <a:off x="2664295" y="1439141"/>
          <a:ext cx="1458028" cy="506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46"/>
              </a:lnTo>
              <a:lnTo>
                <a:pt x="1458028" y="253046"/>
              </a:lnTo>
              <a:lnTo>
                <a:pt x="1458028" y="5060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0B372-7D76-490B-A52C-1AE95EE33A2B}">
      <dsp:nvSpPr>
        <dsp:cNvPr id="0" name=""/>
        <dsp:cNvSpPr/>
      </dsp:nvSpPr>
      <dsp:spPr>
        <a:xfrm>
          <a:off x="1206267" y="1439141"/>
          <a:ext cx="1458028" cy="506092"/>
        </a:xfrm>
        <a:custGeom>
          <a:avLst/>
          <a:gdLst/>
          <a:ahLst/>
          <a:cxnLst/>
          <a:rect l="0" t="0" r="0" b="0"/>
          <a:pathLst>
            <a:path>
              <a:moveTo>
                <a:pt x="1458028" y="0"/>
              </a:moveTo>
              <a:lnTo>
                <a:pt x="1458028" y="253046"/>
              </a:lnTo>
              <a:lnTo>
                <a:pt x="0" y="253046"/>
              </a:lnTo>
              <a:lnTo>
                <a:pt x="0" y="5060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E0E4-7F14-4C45-9FB6-01D860842904}">
      <dsp:nvSpPr>
        <dsp:cNvPr id="0" name=""/>
        <dsp:cNvSpPr/>
      </dsp:nvSpPr>
      <dsp:spPr>
        <a:xfrm>
          <a:off x="2061804" y="234159"/>
          <a:ext cx="1204982" cy="1204982"/>
        </a:xfrm>
        <a:prstGeom prst="arc">
          <a:avLst>
            <a:gd name="adj1" fmla="val 13200000"/>
            <a:gd name="adj2" fmla="val 192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F4E4027-3737-426D-83CA-7A9FB8464DF7}">
      <dsp:nvSpPr>
        <dsp:cNvPr id="0" name=""/>
        <dsp:cNvSpPr/>
      </dsp:nvSpPr>
      <dsp:spPr>
        <a:xfrm>
          <a:off x="2061804" y="234159"/>
          <a:ext cx="1204982" cy="1204982"/>
        </a:xfrm>
        <a:prstGeom prst="arc">
          <a:avLst>
            <a:gd name="adj1" fmla="val 2400000"/>
            <a:gd name="adj2" fmla="val 840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12F4DC7-8252-4787-B47F-B081D0DDF7D5}">
      <dsp:nvSpPr>
        <dsp:cNvPr id="0" name=""/>
        <dsp:cNvSpPr/>
      </dsp:nvSpPr>
      <dsp:spPr>
        <a:xfrm>
          <a:off x="1459313" y="451056"/>
          <a:ext cx="2409965" cy="7711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ОТХОДЫ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9313" y="451056"/>
        <a:ext cx="2409965" cy="771188"/>
      </dsp:txXfrm>
    </dsp:sp>
    <dsp:sp modelId="{9ED5A88F-891B-4468-B45D-5548FB3E2DE4}">
      <dsp:nvSpPr>
        <dsp:cNvPr id="0" name=""/>
        <dsp:cNvSpPr/>
      </dsp:nvSpPr>
      <dsp:spPr>
        <a:xfrm>
          <a:off x="603775" y="1945234"/>
          <a:ext cx="1204982" cy="120498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6194-558F-4578-BB18-086F6A6879F3}">
      <dsp:nvSpPr>
        <dsp:cNvPr id="0" name=""/>
        <dsp:cNvSpPr/>
      </dsp:nvSpPr>
      <dsp:spPr>
        <a:xfrm>
          <a:off x="603775" y="1945234"/>
          <a:ext cx="1204982" cy="120498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9E18C-E440-41C4-AC3D-F839059B8CAA}">
      <dsp:nvSpPr>
        <dsp:cNvPr id="0" name=""/>
        <dsp:cNvSpPr/>
      </dsp:nvSpPr>
      <dsp:spPr>
        <a:xfrm>
          <a:off x="1284" y="2162131"/>
          <a:ext cx="2409965" cy="7711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Бытовые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4" y="2162131"/>
        <a:ext cx="2409965" cy="771188"/>
      </dsp:txXfrm>
    </dsp:sp>
    <dsp:sp modelId="{E4C6FE6C-35B5-4988-9796-677D69CB3A16}">
      <dsp:nvSpPr>
        <dsp:cNvPr id="0" name=""/>
        <dsp:cNvSpPr/>
      </dsp:nvSpPr>
      <dsp:spPr>
        <a:xfrm>
          <a:off x="3519833" y="1945234"/>
          <a:ext cx="1204982" cy="120498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5E1A-94E7-4F6D-AA96-8281426D0C8D}">
      <dsp:nvSpPr>
        <dsp:cNvPr id="0" name=""/>
        <dsp:cNvSpPr/>
      </dsp:nvSpPr>
      <dsp:spPr>
        <a:xfrm>
          <a:off x="3519833" y="1945234"/>
          <a:ext cx="1204982" cy="120498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971DE-F1A7-496E-806E-12EDF2531B50}">
      <dsp:nvSpPr>
        <dsp:cNvPr id="0" name=""/>
        <dsp:cNvSpPr/>
      </dsp:nvSpPr>
      <dsp:spPr>
        <a:xfrm>
          <a:off x="2917342" y="2162131"/>
          <a:ext cx="2409965" cy="7711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Промышленные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7342" y="2162131"/>
        <a:ext cx="2409965" cy="7711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47774-BF6D-4CC7-BD29-CE0672577658}">
      <dsp:nvSpPr>
        <dsp:cNvPr id="0" name=""/>
        <dsp:cNvSpPr/>
      </dsp:nvSpPr>
      <dsp:spPr>
        <a:xfrm>
          <a:off x="2957737" y="380660"/>
          <a:ext cx="3054704" cy="30189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DE94A-167D-448C-946E-105C717087F4}">
      <dsp:nvSpPr>
        <dsp:cNvPr id="0" name=""/>
        <dsp:cNvSpPr/>
      </dsp:nvSpPr>
      <dsp:spPr>
        <a:xfrm>
          <a:off x="640993" y="164616"/>
          <a:ext cx="4267344" cy="234981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увеличивается доля отходов упаковочных материалов изготовленных из </a:t>
          </a:r>
          <a:r>
            <a:rPr lang="ru-RU" sz="2500" b="1" kern="1200" dirty="0" err="1" smtClean="0"/>
            <a:t>трудноразлагающихся</a:t>
          </a:r>
          <a:r>
            <a:rPr lang="ru-RU" sz="2500" b="1" kern="1200" dirty="0" smtClean="0"/>
            <a:t> веществ</a:t>
          </a:r>
          <a:endParaRPr lang="ru-RU" sz="2500" kern="1200" dirty="0"/>
        </a:p>
      </dsp:txBody>
      <dsp:txXfrm>
        <a:off x="640993" y="164616"/>
        <a:ext cx="4267344" cy="2349811"/>
      </dsp:txXfrm>
    </dsp:sp>
    <dsp:sp modelId="{167B0BBC-3B01-4414-AC68-A2BEDF048493}">
      <dsp:nvSpPr>
        <dsp:cNvPr id="0" name=""/>
        <dsp:cNvSpPr/>
      </dsp:nvSpPr>
      <dsp:spPr>
        <a:xfrm>
          <a:off x="2369194" y="2396881"/>
          <a:ext cx="2652031" cy="267782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41D8-C187-4E7C-A832-1607711CA383}">
      <dsp:nvSpPr>
        <dsp:cNvPr id="0" name=""/>
        <dsp:cNvSpPr/>
      </dsp:nvSpPr>
      <dsp:spPr>
        <a:xfrm>
          <a:off x="4716295" y="3035510"/>
          <a:ext cx="3982067" cy="214228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</a:rPr>
            <a:t>стремительно возрастает количество отслужившей бытовой техники, автомобилей, отработанных батареек и т.п.</a:t>
          </a:r>
          <a:endParaRPr lang="ru-RU" sz="2400" kern="1200" dirty="0"/>
        </a:p>
      </dsp:txBody>
      <dsp:txXfrm>
        <a:off x="4716295" y="3035510"/>
        <a:ext cx="3982067" cy="2142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193F-21FD-4B5A-B2FE-43BEA406394D}">
      <dsp:nvSpPr>
        <dsp:cNvPr id="0" name=""/>
        <dsp:cNvSpPr/>
      </dsp:nvSpPr>
      <dsp:spPr>
        <a:xfrm>
          <a:off x="1110604" y="-114888"/>
          <a:ext cx="4940676" cy="4939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smtClean="0"/>
            <a:t>МУСОР</a:t>
          </a:r>
          <a:endParaRPr lang="ru-RU" sz="7200" b="1" kern="1200" dirty="0"/>
        </a:p>
      </dsp:txBody>
      <dsp:txXfrm>
        <a:off x="1834149" y="608473"/>
        <a:ext cx="3493586" cy="3492696"/>
      </dsp:txXfrm>
    </dsp:sp>
    <dsp:sp modelId="{F9D3E1C7-853B-43B8-9DB3-AFB0F7EDBF0B}">
      <dsp:nvSpPr>
        <dsp:cNvPr id="0" name=""/>
        <dsp:cNvSpPr/>
      </dsp:nvSpPr>
      <dsp:spPr>
        <a:xfrm>
          <a:off x="3857207" y="221530"/>
          <a:ext cx="434646" cy="4351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F4C2-C59B-4CBD-86E3-3C9C35149E88}">
      <dsp:nvSpPr>
        <dsp:cNvPr id="0" name=""/>
        <dsp:cNvSpPr/>
      </dsp:nvSpPr>
      <dsp:spPr>
        <a:xfrm>
          <a:off x="4536503" y="3960439"/>
          <a:ext cx="315158" cy="314962"/>
        </a:xfrm>
        <a:prstGeom prst="ellipse">
          <a:avLst/>
        </a:prstGeom>
        <a:solidFill>
          <a:schemeClr val="accent3">
            <a:hueOff val="703141"/>
            <a:satOff val="-1055"/>
            <a:lumOff val="-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332A5-FD19-47EB-965D-B69C90C9F6AA}">
      <dsp:nvSpPr>
        <dsp:cNvPr id="0" name=""/>
        <dsp:cNvSpPr/>
      </dsp:nvSpPr>
      <dsp:spPr>
        <a:xfrm>
          <a:off x="5787455" y="1986489"/>
          <a:ext cx="315158" cy="314962"/>
        </a:xfrm>
        <a:prstGeom prst="ellipse">
          <a:avLst/>
        </a:prstGeom>
        <a:solidFill>
          <a:schemeClr val="accent3">
            <a:hueOff val="1406283"/>
            <a:satOff val="-2110"/>
            <a:lumOff val="-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F22D4-5F41-4A6B-A33A-86D4A7AEA026}">
      <dsp:nvSpPr>
        <dsp:cNvPr id="0" name=""/>
        <dsp:cNvSpPr/>
      </dsp:nvSpPr>
      <dsp:spPr>
        <a:xfrm>
          <a:off x="4281429" y="4353961"/>
          <a:ext cx="434646" cy="435115"/>
        </a:xfrm>
        <a:prstGeom prst="ellipse">
          <a:avLst/>
        </a:prstGeom>
        <a:solidFill>
          <a:schemeClr val="accent3">
            <a:hueOff val="2109424"/>
            <a:satOff val="-3165"/>
            <a:lumOff val="-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80D-6031-4A91-94E0-EA55899DF835}">
      <dsp:nvSpPr>
        <dsp:cNvPr id="0" name=""/>
        <dsp:cNvSpPr/>
      </dsp:nvSpPr>
      <dsp:spPr>
        <a:xfrm>
          <a:off x="2916542" y="839207"/>
          <a:ext cx="315158" cy="314962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B179F-82C5-42F6-859D-648AD96FC3A4}">
      <dsp:nvSpPr>
        <dsp:cNvPr id="0" name=""/>
        <dsp:cNvSpPr/>
      </dsp:nvSpPr>
      <dsp:spPr>
        <a:xfrm>
          <a:off x="2016224" y="3240361"/>
          <a:ext cx="315158" cy="314962"/>
        </a:xfrm>
        <a:prstGeom prst="ellipse">
          <a:avLst/>
        </a:prstGeom>
        <a:solidFill>
          <a:schemeClr val="accent3">
            <a:hueOff val="3515707"/>
            <a:satOff val="-5275"/>
            <a:lumOff val="-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6060-7526-4B3F-9A15-FAD56D0C63EA}">
      <dsp:nvSpPr>
        <dsp:cNvPr id="0" name=""/>
        <dsp:cNvSpPr/>
      </dsp:nvSpPr>
      <dsp:spPr>
        <a:xfrm>
          <a:off x="0" y="576066"/>
          <a:ext cx="2085788" cy="2165457"/>
        </a:xfrm>
        <a:prstGeom prst="ellipse">
          <a:avLst/>
        </a:prstGeom>
        <a:solidFill>
          <a:schemeClr val="accent3">
            <a:hueOff val="4218849"/>
            <a:satOff val="-6330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Среда для размножения бактерий</a:t>
          </a:r>
          <a:endParaRPr lang="ru-RU" sz="2000" kern="1200" dirty="0"/>
        </a:p>
      </dsp:txBody>
      <dsp:txXfrm>
        <a:off x="305457" y="893190"/>
        <a:ext cx="1474874" cy="1531209"/>
      </dsp:txXfrm>
    </dsp:sp>
    <dsp:sp modelId="{88A0B82C-FDA7-4705-A73E-17A4E315ADE9}">
      <dsp:nvSpPr>
        <dsp:cNvPr id="0" name=""/>
        <dsp:cNvSpPr/>
      </dsp:nvSpPr>
      <dsp:spPr>
        <a:xfrm>
          <a:off x="2952330" y="0"/>
          <a:ext cx="434646" cy="435115"/>
        </a:xfrm>
        <a:prstGeom prst="ellipse">
          <a:avLst/>
        </a:prstGeom>
        <a:solidFill>
          <a:schemeClr val="accent3">
            <a:hueOff val="4921990"/>
            <a:satOff val="-7385"/>
            <a:lumOff val="-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8E31-5209-497A-B098-8097075B0C78}">
      <dsp:nvSpPr>
        <dsp:cNvPr id="0" name=""/>
        <dsp:cNvSpPr/>
      </dsp:nvSpPr>
      <dsp:spPr>
        <a:xfrm>
          <a:off x="554054" y="3160018"/>
          <a:ext cx="785892" cy="78624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CD7B-2D2B-44C1-9213-F7F41666DB56}">
      <dsp:nvSpPr>
        <dsp:cNvPr id="0" name=""/>
        <dsp:cNvSpPr/>
      </dsp:nvSpPr>
      <dsp:spPr>
        <a:xfrm>
          <a:off x="5328594" y="144014"/>
          <a:ext cx="2801857" cy="2747319"/>
        </a:xfrm>
        <a:prstGeom prst="ellipse">
          <a:avLst/>
        </a:prstGeom>
        <a:solidFill>
          <a:schemeClr val="accent3">
            <a:hueOff val="6328273"/>
            <a:satOff val="-9495"/>
            <a:lumOff val="-15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Источник появления насекомых, грызунов</a:t>
          </a:r>
          <a:endParaRPr lang="ru-RU" sz="2800" kern="1200" dirty="0"/>
        </a:p>
      </dsp:txBody>
      <dsp:txXfrm>
        <a:off x="5738916" y="546350"/>
        <a:ext cx="1981213" cy="1942647"/>
      </dsp:txXfrm>
    </dsp:sp>
    <dsp:sp modelId="{5E1074E2-B2F2-4DC3-B275-21ECC80A776E}">
      <dsp:nvSpPr>
        <dsp:cNvPr id="0" name=""/>
        <dsp:cNvSpPr/>
      </dsp:nvSpPr>
      <dsp:spPr>
        <a:xfrm>
          <a:off x="5328593" y="432048"/>
          <a:ext cx="434646" cy="435115"/>
        </a:xfrm>
        <a:prstGeom prst="ellipse">
          <a:avLst/>
        </a:prstGeom>
        <a:solidFill>
          <a:schemeClr val="accent3">
            <a:hueOff val="7031415"/>
            <a:satOff val="-10550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295C1-DD3D-4201-8630-8C9F0463658A}">
      <dsp:nvSpPr>
        <dsp:cNvPr id="0" name=""/>
        <dsp:cNvSpPr/>
      </dsp:nvSpPr>
      <dsp:spPr>
        <a:xfrm>
          <a:off x="254934" y="4095575"/>
          <a:ext cx="315158" cy="314962"/>
        </a:xfrm>
        <a:prstGeom prst="ellipse">
          <a:avLst/>
        </a:prstGeom>
        <a:solidFill>
          <a:schemeClr val="accent3">
            <a:hueOff val="7734556"/>
            <a:satOff val="-11605"/>
            <a:lumOff val="-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291C-5D6F-4EE0-9E40-8A441E4EC5BB}">
      <dsp:nvSpPr>
        <dsp:cNvPr id="0" name=""/>
        <dsp:cNvSpPr/>
      </dsp:nvSpPr>
      <dsp:spPr>
        <a:xfrm>
          <a:off x="1874818" y="5472607"/>
          <a:ext cx="315158" cy="314962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CE6CF-759F-46EF-A421-809895872E36}">
      <dsp:nvSpPr>
        <dsp:cNvPr id="0" name=""/>
        <dsp:cNvSpPr/>
      </dsp:nvSpPr>
      <dsp:spPr>
        <a:xfrm>
          <a:off x="5264416" y="3605625"/>
          <a:ext cx="1867020" cy="1866984"/>
        </a:xfrm>
        <a:prstGeom prst="ellipse">
          <a:avLst/>
        </a:prstGeom>
        <a:solidFill>
          <a:schemeClr val="accent3">
            <a:hueOff val="9140839"/>
            <a:satOff val="-13715"/>
            <a:lumOff val="-22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Позор нашего общества</a:t>
          </a:r>
          <a:endParaRPr lang="ru-RU" sz="1800" kern="1200" dirty="0"/>
        </a:p>
      </dsp:txBody>
      <dsp:txXfrm>
        <a:off x="5537835" y="3879038"/>
        <a:ext cx="1320182" cy="1320158"/>
      </dsp:txXfrm>
    </dsp:sp>
    <dsp:sp modelId="{9A4E6CD4-6806-4641-98FE-053E726BAEB4}">
      <dsp:nvSpPr>
        <dsp:cNvPr id="0" name=""/>
        <dsp:cNvSpPr/>
      </dsp:nvSpPr>
      <dsp:spPr>
        <a:xfrm>
          <a:off x="6051282" y="3312368"/>
          <a:ext cx="315158" cy="314962"/>
        </a:xfrm>
        <a:prstGeom prst="ellipse">
          <a:avLst/>
        </a:prstGeom>
        <a:solidFill>
          <a:schemeClr val="accent3">
            <a:hueOff val="9843981"/>
            <a:satOff val="-14770"/>
            <a:lumOff val="-2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D0343-0956-4ED5-B7D9-6556FC71166F}">
      <dsp:nvSpPr>
        <dsp:cNvPr id="0" name=""/>
        <dsp:cNvSpPr/>
      </dsp:nvSpPr>
      <dsp:spPr>
        <a:xfrm>
          <a:off x="2122631" y="4464781"/>
          <a:ext cx="1589426" cy="1589396"/>
        </a:xfrm>
        <a:prstGeom prst="ellipse">
          <a:avLst/>
        </a:prstGeom>
        <a:solidFill>
          <a:schemeClr val="accent3">
            <a:hueOff val="10547122"/>
            <a:satOff val="-15825"/>
            <a:lumOff val="-25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Выделяет токсичные вещества</a:t>
          </a:r>
          <a:endParaRPr lang="ru-RU" sz="1700" kern="1200" dirty="0"/>
        </a:p>
      </dsp:txBody>
      <dsp:txXfrm>
        <a:off x="2355397" y="4697543"/>
        <a:ext cx="1123894" cy="1123872"/>
      </dsp:txXfrm>
    </dsp:sp>
    <dsp:sp modelId="{5059FA84-20D7-45AD-98C3-D2CE6E45F6C1}">
      <dsp:nvSpPr>
        <dsp:cNvPr id="0" name=""/>
        <dsp:cNvSpPr/>
      </dsp:nvSpPr>
      <dsp:spPr>
        <a:xfrm>
          <a:off x="3542048" y="4411121"/>
          <a:ext cx="315158" cy="31496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фото\Мусор\DSC06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49" y="1600200"/>
            <a:ext cx="805490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88900" dist="254000" dir="3240000" sx="101000" sy="101000" algn="bl" rotWithShape="0">
              <a:prstClr val="black">
                <a:alpha val="28000"/>
              </a:prstClr>
            </a:outerShdw>
          </a:effectLst>
          <a:scene3d>
            <a:camera prst="perspectiveFront" fov="5400000">
              <a:rot lat="0" lon="0" rev="0"/>
            </a:camera>
            <a:lightRig rig="threePt" dir="t">
              <a:rot lat="0" lon="0" rev="2100000"/>
            </a:lightRig>
          </a:scene3d>
          <a:sp3d z="101600" extrusionH="25400">
            <a:bevelT w="311150" h="63500" prst="hardEdge"/>
            <a:bevelB h="6985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97790"/>
          </a:xfrm>
          <a:prstGeom prst="ellipseRibbon">
            <a:avLst>
              <a:gd name="adj1" fmla="val 15319"/>
              <a:gd name="adj2" fmla="val 69432"/>
              <a:gd name="adj3" fmla="val 9428"/>
            </a:avLst>
          </a:prstGeom>
          <a:ln>
            <a:solidFill>
              <a:schemeClr val="tx1"/>
            </a:solidFill>
          </a:ln>
          <a:effectLst>
            <a:outerShdw blurRad="50800" dist="38100" dir="15900000" sx="102000" sy="1020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000" dirty="0" smtClean="0">
                <a:latin typeface="Segoe Print" pitchFamily="2" charset="0"/>
              </a:rPr>
              <a:t>Город, который мы </a:t>
            </a:r>
            <a:br>
              <a:rPr lang="ru-RU" sz="3000" dirty="0" smtClean="0">
                <a:latin typeface="Segoe Print" pitchFamily="2" charset="0"/>
              </a:rPr>
            </a:br>
            <a:r>
              <a:rPr lang="ru-RU" sz="3000" dirty="0" smtClean="0">
                <a:latin typeface="Segoe Print" pitchFamily="2" charset="0"/>
              </a:rPr>
              <a:t>не любим</a:t>
            </a:r>
            <a:endParaRPr lang="ru-RU" sz="3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88325290"/>
              </p:ext>
            </p:extLst>
          </p:nvPr>
        </p:nvGraphicFramePr>
        <p:xfrm>
          <a:off x="179512" y="188640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78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Новейшие технологии переработки мусора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004243913"/>
              </p:ext>
            </p:extLst>
          </p:nvPr>
        </p:nvGraphicFramePr>
        <p:xfrm>
          <a:off x="899592" y="1844824"/>
          <a:ext cx="860444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0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555855419"/>
              </p:ext>
            </p:extLst>
          </p:nvPr>
        </p:nvGraphicFramePr>
        <p:xfrm>
          <a:off x="251520" y="1412776"/>
          <a:ext cx="874846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</a:rPr>
              <a:t>Анкета 1</a:t>
            </a:r>
          </a:p>
        </p:txBody>
      </p:sp>
    </p:spTree>
    <p:extLst>
      <p:ext uri="{BB962C8B-B14F-4D97-AF65-F5344CB8AC3E}">
        <p14:creationId xmlns:p14="http://schemas.microsoft.com/office/powerpoint/2010/main" xmlns="" val="4948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Анкета </a:t>
            </a:r>
            <a:r>
              <a:rPr lang="ru-RU" sz="4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4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90179062"/>
              </p:ext>
            </p:extLst>
          </p:nvPr>
        </p:nvGraphicFramePr>
        <p:xfrm>
          <a:off x="395536" y="1268760"/>
          <a:ext cx="8122414" cy="553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50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Анкета </a:t>
            </a:r>
            <a:r>
              <a:rPr lang="ru-RU" sz="4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6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889279172"/>
              </p:ext>
            </p:extLst>
          </p:nvPr>
        </p:nvGraphicFramePr>
        <p:xfrm>
          <a:off x="827584" y="1124744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864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Исследование №1</a:t>
            </a:r>
            <a:endParaRPr lang="ru-RU" dirty="0"/>
          </a:p>
        </p:txBody>
      </p:sp>
      <p:pic>
        <p:nvPicPr>
          <p:cNvPr id="1026" name="Picture 2" descr="Z:\фото\Мусор\DSC06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49" y="1600200"/>
            <a:ext cx="805490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9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I:\Галкина\DSC07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35824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</a:t>
            </a:r>
            <a:r>
              <a:rPr lang="ru-RU" sz="8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ывод</a:t>
            </a:r>
            <a:endParaRPr lang="ru-RU" sz="8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42984"/>
            <a:ext cx="8229600" cy="5429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Опыт№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1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показал, что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пластмасса  не изменяет своих внешних свойств при взаимодействии  с кислотой и 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щелочью.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нагревании предметы из пластмассы плавятся, меняют цвет, выделяют  воду и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запах</a:t>
            </a:r>
          </a:p>
          <a:p>
            <a:pPr marL="0" indent="0">
              <a:buNone/>
            </a:pPr>
            <a:r>
              <a:rPr lang="ru-RU" dirty="0" smtClean="0"/>
              <a:t>Возможно</a:t>
            </a:r>
            <a:r>
              <a:rPr lang="ru-RU" dirty="0" smtClean="0"/>
              <a:t>, опыт №2 не удался из-за  импровизаций с составляющими частями компоста. Но пищевые отходы можно и нужно перерабатывать в домашних условиях с помощью дождевых червей.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21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Рекомендации</a:t>
            </a:r>
            <a:endParaRPr lang="ru-RU" sz="8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199393113"/>
              </p:ext>
            </p:extLst>
          </p:nvPr>
        </p:nvGraphicFramePr>
        <p:xfrm>
          <a:off x="251520" y="1484784"/>
          <a:ext cx="84969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29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5840994"/>
              </p:ext>
            </p:extLst>
          </p:nvPr>
        </p:nvGraphicFramePr>
        <p:xfrm>
          <a:off x="539552" y="188640"/>
          <a:ext cx="8064896" cy="6552728"/>
        </p:xfrm>
        <a:graphic>
          <a:graphicData uri="http://schemas.openxmlformats.org/presentationml/2006/ole">
            <p:oleObj spid="_x0000_s1028" name="Документ" r:id="rId3" imgW="6977841" imgH="983185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296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3650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		 </a:t>
            </a:r>
            <a:r>
              <a:rPr lang="ru-RU" sz="9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Жизнь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	возле свалки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Работу выполнили ученицы 9а </a:t>
            </a:r>
            <a:r>
              <a:rPr lang="ru-RU" sz="24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кл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мбоу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сош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№ 43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Келимбет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Ирина и Галкина Елена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Руководитель- </a:t>
            </a:r>
            <a:r>
              <a:rPr lang="ru-RU" sz="24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Друзина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Г. В.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24906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8000" dirty="0">
                <a:solidFill>
                  <a:schemeClr val="bg1"/>
                </a:solidFill>
                <a:latin typeface="Times New Roman"/>
                <a:ea typeface="Times New Roman"/>
              </a:rPr>
              <a:t>Цель: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43909287"/>
              </p:ext>
            </p:extLst>
          </p:nvPr>
        </p:nvGraphicFramePr>
        <p:xfrm>
          <a:off x="683568" y="1556792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69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80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Задачи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33732637"/>
              </p:ext>
            </p:extLst>
          </p:nvPr>
        </p:nvGraphicFramePr>
        <p:xfrm>
          <a:off x="683568" y="1412776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520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Гипотеза</a:t>
            </a:r>
            <a:endParaRPr lang="ru-RU" sz="8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28941474"/>
              </p:ext>
            </p:extLst>
          </p:nvPr>
        </p:nvGraphicFramePr>
        <p:xfrm>
          <a:off x="-1116632" y="1268760"/>
          <a:ext cx="6984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4273790" y="573325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69434" y="5157192"/>
            <a:ext cx="3826602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Его количество можно уменьшить!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087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80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Методы</a:t>
            </a:r>
            <a:endParaRPr lang="ru-RU" sz="80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84063448"/>
              </p:ext>
            </p:extLst>
          </p:nvPr>
        </p:nvGraphicFramePr>
        <p:xfrm>
          <a:off x="395536" y="1700808"/>
          <a:ext cx="792088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592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Общие сведения о мусоре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2160240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Отходы </a:t>
            </a: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вещества, признанные непригодными для дальнейшего использования в рамках имеющихся технологий, или после бытового использования продукции</a:t>
            </a:r>
            <a:r>
              <a:rPr lang="ru-RU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17255056"/>
              </p:ext>
            </p:extLst>
          </p:nvPr>
        </p:nvGraphicFramePr>
        <p:xfrm>
          <a:off x="1979712" y="3212976"/>
          <a:ext cx="53285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Бытовые отходы</a:t>
            </a:r>
            <a:endParaRPr lang="ru-RU" sz="4800" dirty="0">
              <a:solidFill>
                <a:schemeClr val="bg1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24417682"/>
              </p:ext>
            </p:extLst>
          </p:nvPr>
        </p:nvGraphicFramePr>
        <p:xfrm>
          <a:off x="179512" y="1680204"/>
          <a:ext cx="8784976" cy="517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62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94092891"/>
              </p:ext>
            </p:extLst>
          </p:nvPr>
        </p:nvGraphicFramePr>
        <p:xfrm>
          <a:off x="251520" y="548680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gl-15-ris_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19"/>
            <a:ext cx="1844664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9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359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Город, который мы  не любим</vt:lpstr>
      <vt:lpstr>Слайд 2</vt:lpstr>
      <vt:lpstr>Цель: </vt:lpstr>
      <vt:lpstr>Задачи</vt:lpstr>
      <vt:lpstr>Гипотеза</vt:lpstr>
      <vt:lpstr>Методы</vt:lpstr>
      <vt:lpstr>Общие сведения о мусоре</vt:lpstr>
      <vt:lpstr>Бытовые отходы</vt:lpstr>
      <vt:lpstr>Слайд 9</vt:lpstr>
      <vt:lpstr>Слайд 10</vt:lpstr>
      <vt:lpstr>Новейшие технологии переработки мусора</vt:lpstr>
      <vt:lpstr>Анкета 1</vt:lpstr>
      <vt:lpstr>Анкета 4</vt:lpstr>
      <vt:lpstr>Анкета 6</vt:lpstr>
      <vt:lpstr>Исследование №1</vt:lpstr>
      <vt:lpstr>Исследование №2</vt:lpstr>
      <vt:lpstr>Вывод</vt:lpstr>
      <vt:lpstr>Рекомендации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Leeha</dc:creator>
  <cp:lastModifiedBy>Алексей</cp:lastModifiedBy>
  <cp:revision>119</cp:revision>
  <dcterms:created xsi:type="dcterms:W3CDTF">2013-05-01T13:07:14Z</dcterms:created>
  <dcterms:modified xsi:type="dcterms:W3CDTF">2015-01-22T02:12:16Z</dcterms:modified>
</cp:coreProperties>
</file>