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9" r:id="rId6"/>
    <p:sldId id="263" r:id="rId7"/>
    <p:sldId id="275" r:id="rId8"/>
    <p:sldId id="276" r:id="rId9"/>
    <p:sldId id="277" r:id="rId10"/>
    <p:sldId id="278" r:id="rId11"/>
    <p:sldId id="279" r:id="rId12"/>
    <p:sldId id="258" r:id="rId13"/>
    <p:sldId id="264" r:id="rId14"/>
    <p:sldId id="266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6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9D3D-D4F8-4364-8A69-E731C0C69363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B0E5-67F1-4918-A6FC-3EAF42279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ля вики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8"/>
            <a:ext cx="8568952" cy="64087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Хвойный лес. Тайга.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Подготовила ученица 7 класса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Семенова </a:t>
            </a:r>
            <a:r>
              <a:rPr lang="ru-RU" b="1" dirty="0" smtClean="0">
                <a:solidFill>
                  <a:srgbClr val="FFFF00"/>
                </a:solidFill>
              </a:rPr>
              <a:t>Виктория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Лиственница</a:t>
            </a:r>
            <a:r>
              <a:rPr lang="ru-RU" dirty="0" smtClean="0"/>
              <a:t> – единственное из хвойных деревьев, которое желтеет и на зиму сбрасывает иголки.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C:\Users\User\Desktop\images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3672408" cy="3528392"/>
          </a:xfrm>
          <a:prstGeom prst="rect">
            <a:avLst/>
          </a:prstGeom>
          <a:noFill/>
        </p:spPr>
      </p:pic>
      <p:pic>
        <p:nvPicPr>
          <p:cNvPr id="32772" name="Picture 4" descr="C:\Users\User\Desktop\скачанные файлы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39256"/>
            <a:ext cx="4248472" cy="3514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/>
              <a:t>Кедровую сосну</a:t>
            </a:r>
            <a:r>
              <a:rPr lang="ru-RU" sz="4000" dirty="0" smtClean="0"/>
              <a:t> в народе называют </a:t>
            </a:r>
            <a:r>
              <a:rPr lang="ru-RU" sz="4000" i="1" dirty="0" smtClean="0"/>
              <a:t>сибирским кедром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 Ее хвоинки собраны в пучки по пять штук, а семена – кедровые орешки.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C:\Users\User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564904"/>
            <a:ext cx="3386460" cy="4104456"/>
          </a:xfrm>
          <a:prstGeom prst="rect">
            <a:avLst/>
          </a:prstGeom>
          <a:noFill/>
        </p:spPr>
      </p:pic>
      <p:pic>
        <p:nvPicPr>
          <p:cNvPr id="33795" name="Picture 3" descr="C:\Users\User\Desktop\imag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80928"/>
            <a:ext cx="4392488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Хвойные леса занимают обширную зону тайги с холодным климатом, расположенная на севере Евразии и Северной Америки.</a:t>
            </a:r>
          </a:p>
          <a:p>
            <a:r>
              <a:rPr lang="ru-RU" sz="3600" b="1" dirty="0" smtClean="0"/>
              <a:t> На севере тайга граничит с тундрой, заходя иногда за полярный круг,</a:t>
            </a:r>
          </a:p>
          <a:p>
            <a:r>
              <a:rPr lang="ru-RU" sz="3600" b="1" dirty="0" smtClean="0"/>
              <a:t> на юге простирается до смешанных лесов, </a:t>
            </a:r>
            <a:r>
              <a:rPr lang="ru-RU" sz="3600" b="1" dirty="0" err="1" smtClean="0"/>
              <a:t>лесостепей</a:t>
            </a:r>
            <a:r>
              <a:rPr lang="ru-RU" sz="3600" b="1" dirty="0" smtClean="0"/>
              <a:t> и степей. </a:t>
            </a:r>
            <a:endParaRPr lang="ru-RU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для вики\скачанные файлы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640960" cy="6408712"/>
          </a:xfrm>
          <a:prstGeom prst="rect">
            <a:avLst/>
          </a:prstGeom>
          <a:noFill/>
        </p:spPr>
      </p:pic>
      <p:pic>
        <p:nvPicPr>
          <p:cNvPr id="3074" name="Picture 2" descr="E:\для вики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052736"/>
            <a:ext cx="7488832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1">
                    <a:lumMod val="95000"/>
                  </a:schemeClr>
                </a:solidFill>
              </a:rPr>
              <a:t>Кустарники тайги</a:t>
            </a:r>
            <a:endParaRPr lang="ru-RU" sz="7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 тайге так же  растут такие растения:</a:t>
            </a:r>
          </a:p>
          <a:p>
            <a:r>
              <a:rPr lang="ru-RU" sz="3600" b="1" dirty="0" smtClean="0"/>
              <a:t>кустарники- можжевельник, жимолость, смородина, ива и другие;</a:t>
            </a:r>
          </a:p>
          <a:p>
            <a:r>
              <a:rPr lang="ru-RU" sz="3600" b="1" dirty="0" smtClean="0"/>
              <a:t>Ягодные кустарнички -  черника, брусника и другие;</a:t>
            </a:r>
          </a:p>
          <a:p>
            <a:r>
              <a:rPr lang="ru-RU" sz="3600" b="1" dirty="0" smtClean="0"/>
              <a:t>Травы - кислица, </a:t>
            </a:r>
            <a:r>
              <a:rPr lang="ru-RU" sz="3600" b="1" dirty="0" err="1" smtClean="0"/>
              <a:t>грушанка</a:t>
            </a:r>
            <a:r>
              <a:rPr lang="ru-RU" sz="3600" b="1" dirty="0" smtClean="0"/>
              <a:t>, папоротники,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User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123938">
            <a:off x="96666" y="392903"/>
            <a:ext cx="4590179" cy="26401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4819" name="Picture 3" descr="C:\Users\User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98248">
            <a:off x="4591717" y="437291"/>
            <a:ext cx="4644340" cy="2722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4820" name="Picture 4" descr="C:\Users\User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429000"/>
            <a:ext cx="3672408" cy="3240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4823" name="Picture 7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573016"/>
            <a:ext cx="3312368" cy="30963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4824" name="Picture 8" descr="C:\Users\User\Desktop\скачанные файлы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060848"/>
            <a:ext cx="3456383" cy="30963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Так же в тайги растет множество грибов…</a:t>
            </a:r>
            <a:endParaRPr lang="ru-RU" dirty="0"/>
          </a:p>
        </p:txBody>
      </p:sp>
      <p:pic>
        <p:nvPicPr>
          <p:cNvPr id="35842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05064"/>
            <a:ext cx="2520280" cy="2664296"/>
          </a:xfrm>
          <a:prstGeom prst="rect">
            <a:avLst/>
          </a:prstGeom>
          <a:noFill/>
        </p:spPr>
      </p:pic>
      <p:pic>
        <p:nvPicPr>
          <p:cNvPr id="35843" name="Picture 3" descr="C:\Users\User\Desktop\скачанные файлы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3528392" cy="2664296"/>
          </a:xfrm>
          <a:prstGeom prst="rect">
            <a:avLst/>
          </a:prstGeom>
          <a:noFill/>
        </p:spPr>
      </p:pic>
      <p:pic>
        <p:nvPicPr>
          <p:cNvPr id="35844" name="Picture 4" descr="C:\Users\User\Desktop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44824"/>
            <a:ext cx="3384376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О мире тайги можно говорить бесконечно. Как много разных видов растений,  деревьев, кустарников, грибов и прочей растительности.. А как прекрасен животный мир тайги и какое разнообразие птиц, сколько насекомых – жуков, бабочек! Тысячи жителей нашли здесь дом. И все они и есть лес!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E:\для вики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7"/>
            <a:ext cx="7776864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E:\для вики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6912768" cy="5904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 каком виде леса это стихотворение?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Пойдем со мной в наш тихий лес,</a:t>
            </a:r>
            <a:br>
              <a:rPr lang="ru-RU" sz="3600" b="1" dirty="0" smtClean="0"/>
            </a:br>
            <a:r>
              <a:rPr lang="ru-RU" sz="3600" b="1" dirty="0" smtClean="0"/>
              <a:t>Там есть черника и морошка,</a:t>
            </a:r>
            <a:br>
              <a:rPr lang="ru-RU" sz="3600" b="1" dirty="0" smtClean="0"/>
            </a:br>
            <a:r>
              <a:rPr lang="ru-RU" sz="3600" b="1" dirty="0" smtClean="0"/>
              <a:t>Там всевозможнейших чудес</a:t>
            </a:r>
            <a:br>
              <a:rPr lang="ru-RU" sz="3600" b="1" dirty="0" smtClean="0"/>
            </a:br>
            <a:r>
              <a:rPr lang="ru-RU" sz="3600" b="1" dirty="0" smtClean="0"/>
              <a:t>Сто тысяч – и еще немножко!</a:t>
            </a:r>
            <a:br>
              <a:rPr lang="ru-RU" sz="3600" b="1" dirty="0" smtClean="0"/>
            </a:br>
            <a:r>
              <a:rPr lang="ru-RU" sz="3600" b="1" dirty="0" smtClean="0"/>
              <a:t>Присев под кедром отдохнуть,</a:t>
            </a:r>
            <a:br>
              <a:rPr lang="ru-RU" sz="3600" b="1" dirty="0" smtClean="0"/>
            </a:br>
            <a:r>
              <a:rPr lang="ru-RU" sz="3600" b="1" dirty="0" smtClean="0"/>
              <a:t>Вдохнем смолистый запах шишек,</a:t>
            </a:r>
            <a:br>
              <a:rPr lang="ru-RU" sz="3600" b="1" dirty="0" smtClean="0"/>
            </a:br>
            <a:r>
              <a:rPr lang="ru-RU" sz="3600" b="1" dirty="0" smtClean="0"/>
              <a:t>И пусть ровней задышит грудь,</a:t>
            </a:r>
            <a:br>
              <a:rPr lang="ru-RU" sz="3600" b="1" dirty="0" smtClean="0"/>
            </a:br>
            <a:r>
              <a:rPr lang="ru-RU" sz="3600" b="1" dirty="0" smtClean="0"/>
              <a:t>Стряхнув усталости излишек.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E:\для вики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560840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E:\для вики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416824" cy="5904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E:\для вики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920880" cy="5688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E:\для ви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6984776" cy="5976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Спасибо за внимание!!!</a:t>
            </a:r>
            <a:endParaRPr lang="ru-RU" sz="6000" b="1" dirty="0"/>
          </a:p>
        </p:txBody>
      </p:sp>
      <p:pic>
        <p:nvPicPr>
          <p:cNvPr id="2050" name="Picture 2" descr="E:\для вики\images (2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700808"/>
            <a:ext cx="5311080" cy="5157192"/>
          </a:xfrm>
          <a:prstGeom prst="rect">
            <a:avLst/>
          </a:prstGeom>
          <a:noFill/>
        </p:spPr>
      </p:pic>
      <p:pic>
        <p:nvPicPr>
          <p:cNvPr id="2051" name="Picture 3" descr="E:\для вики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3043039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bg1"/>
                </a:solidFill>
              </a:rPr>
              <a:t>Что же означает слово ТАЙГА?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400" b="1" dirty="0" smtClean="0"/>
              <a:t>Словарь С.И.Ожегова –</a:t>
            </a:r>
            <a:r>
              <a:rPr lang="ru-RU" sz="4400" b="1" i="1" dirty="0" smtClean="0"/>
              <a:t> дикий хвойный лес.</a:t>
            </a:r>
            <a:endParaRPr lang="ru-RU" sz="4400" b="1" dirty="0" smtClean="0"/>
          </a:p>
          <a:p>
            <a:r>
              <a:rPr lang="ru-RU" sz="4400" b="1" dirty="0" smtClean="0"/>
              <a:t>В.И.Даля – </a:t>
            </a:r>
            <a:r>
              <a:rPr lang="ru-RU" sz="4400" b="1" i="1" dirty="0" smtClean="0"/>
              <a:t>обширные, сплошные леса, непроходимая глушь.</a:t>
            </a:r>
            <a:endParaRPr lang="ru-RU" sz="4400" b="1" dirty="0" smtClean="0"/>
          </a:p>
          <a:p>
            <a:r>
              <a:rPr lang="ru-RU" sz="4400" b="1" dirty="0" err="1" smtClean="0"/>
              <a:t>В.В.Репкина</a:t>
            </a:r>
            <a:r>
              <a:rPr lang="ru-RU" sz="4400" b="1" dirty="0" smtClean="0"/>
              <a:t> – </a:t>
            </a:r>
            <a:r>
              <a:rPr lang="ru-RU" sz="4400" b="1" i="1" dirty="0" smtClean="0"/>
              <a:t>дикий, труднопроходимый лес.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5400" b="1" dirty="0" smtClean="0"/>
              <a:t>ТАЙГА – это хвойный лес -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600" dirty="0" smtClean="0"/>
              <a:t> он занимает большую часть лесной зоны в котором растут исключительно </a:t>
            </a:r>
            <a:r>
              <a:rPr lang="ru-RU" sz="4600" dirty="0"/>
              <a:t> </a:t>
            </a:r>
            <a:endParaRPr lang="ru-RU" sz="4600" dirty="0" smtClean="0"/>
          </a:p>
          <a:p>
            <a:pPr>
              <a:buNone/>
            </a:pPr>
            <a:r>
              <a:rPr lang="ru-RU" sz="4600" dirty="0"/>
              <a:t> </a:t>
            </a:r>
            <a:r>
              <a:rPr lang="ru-RU" sz="4600" dirty="0" smtClean="0"/>
              <a:t>  деревья</a:t>
            </a:r>
            <a:r>
              <a:rPr lang="ru-RU" sz="4600" dirty="0"/>
              <a:t> хвойных </a:t>
            </a:r>
            <a:r>
              <a:rPr lang="ru-RU" sz="4600" dirty="0" smtClean="0"/>
              <a:t>пород: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для вики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49694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Зима в тайге холодная, а лето теплее чем в тундре, поэтому здесь растут деревья, которые не очень требовательны к теплу – это хвойные деревья.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У хвойных деревьев листья –это хвоинки они всегда зеленые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099" name="Picture 3" descr="E:\для вики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852936"/>
            <a:ext cx="424847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4824536" cy="612068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Ель </a:t>
            </a:r>
            <a:r>
              <a:rPr lang="ru-RU" sz="2400" dirty="0" smtClean="0"/>
              <a:t>– всем знакомая новогодняя елка. У ели хвоинки короткие, грубоватые, расположены по одиночке и густо покрывают ветки. Шишки имеют продолговатую форму . Ели – долгожительницы. В еловом лесу темно и влажно.</a:t>
            </a:r>
          </a:p>
          <a:p>
            <a:endParaRPr lang="ru-RU" dirty="0"/>
          </a:p>
        </p:txBody>
      </p:sp>
      <p:pic>
        <p:nvPicPr>
          <p:cNvPr id="29698" name="Picture 2" descr="C:\Users\User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3" y="260648"/>
            <a:ext cx="3672409" cy="6048671"/>
          </a:xfrm>
          <a:prstGeom prst="rect">
            <a:avLst/>
          </a:prstGeom>
          <a:noFill/>
        </p:spPr>
      </p:pic>
      <p:pic>
        <p:nvPicPr>
          <p:cNvPr id="8" name="Picture 3" descr="C:\Users\Us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84984"/>
            <a:ext cx="4176464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r>
              <a:rPr lang="ru-RU" i="1" dirty="0" smtClean="0"/>
              <a:t>Пихта</a:t>
            </a:r>
            <a:r>
              <a:rPr lang="ru-RU" dirty="0" smtClean="0"/>
              <a:t> отличается от ели тем, что ее хвоинки плоские, а шишки торчат вверх и даже зрелые не падают на землю, а просто с них опадают чешуйки.</a:t>
            </a:r>
          </a:p>
          <a:p>
            <a:endParaRPr lang="ru-RU" dirty="0"/>
          </a:p>
        </p:txBody>
      </p:sp>
      <p:pic>
        <p:nvPicPr>
          <p:cNvPr id="30723" name="Picture 3" descr="C:\Users\User\Desktop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89040"/>
            <a:ext cx="3744416" cy="2664296"/>
          </a:xfrm>
          <a:prstGeom prst="rect">
            <a:avLst/>
          </a:prstGeom>
          <a:noFill/>
        </p:spPr>
      </p:pic>
      <p:pic>
        <p:nvPicPr>
          <p:cNvPr id="30725" name="Picture 5" descr="C:\Users\User\Desktop\images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8640"/>
            <a:ext cx="3744416" cy="6192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8092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>Сосна </a:t>
            </a:r>
            <a:r>
              <a:rPr lang="ru-RU" sz="3600" dirty="0" smtClean="0"/>
              <a:t>– хвойное дерево с ровным стволом желтого цвета. Хвоинки сосны длинные, сидят парами. Шишки сосны имеют округлую форму.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C:\Users\User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92896"/>
            <a:ext cx="4176464" cy="4032448"/>
          </a:xfrm>
          <a:prstGeom prst="rect">
            <a:avLst/>
          </a:prstGeom>
          <a:noFill/>
        </p:spPr>
      </p:pic>
      <p:pic>
        <p:nvPicPr>
          <p:cNvPr id="31747" name="Picture 3" descr="C:\Users\User\Desktop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3960440" cy="3903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207</Words>
  <Application>Microsoft Office PowerPoint</Application>
  <PresentationFormat>Экран (4:3)</PresentationFormat>
  <Paragraphs>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Хвойный лес. Тайга.</vt:lpstr>
      <vt:lpstr>О каком виде леса это стихотворение?</vt:lpstr>
      <vt:lpstr>Что же означает слово ТАЙГА? </vt:lpstr>
      <vt:lpstr>ТАЙГА – это хвойный лес -</vt:lpstr>
      <vt:lpstr>Слайд 5</vt:lpstr>
      <vt:lpstr>Слайд 6</vt:lpstr>
      <vt:lpstr>Слайд 7</vt:lpstr>
      <vt:lpstr>Слайд 8</vt:lpstr>
      <vt:lpstr>Сосна – хвойное дерево с ровным стволом желтого цвета. Хвоинки сосны длинные, сидят парами. Шишки сосны имеют округлую форму. </vt:lpstr>
      <vt:lpstr>Лиственница – единственное из хвойных деревьев, которое желтеет и на зиму сбрасывает иголки. </vt:lpstr>
      <vt:lpstr>Кедровую сосну в народе называют сибирским кедром.  Ее хвоинки собраны в пучки по пять штук, а семена – кедровые орешки. </vt:lpstr>
      <vt:lpstr>Слайд 12</vt:lpstr>
      <vt:lpstr>Слайд 13</vt:lpstr>
      <vt:lpstr>Кустарники тайги</vt:lpstr>
      <vt:lpstr>Слайд 15</vt:lpstr>
      <vt:lpstr>Так же в тайги растет множество грибов…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Хвойный лес. Тайга.</dc:title>
  <dc:creator>User</dc:creator>
  <cp:lastModifiedBy>User</cp:lastModifiedBy>
  <cp:revision>21</cp:revision>
  <dcterms:created xsi:type="dcterms:W3CDTF">2014-12-16T11:50:37Z</dcterms:created>
  <dcterms:modified xsi:type="dcterms:W3CDTF">2015-01-15T02:11:00Z</dcterms:modified>
</cp:coreProperties>
</file>