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59" r:id="rId3"/>
    <p:sldId id="257" r:id="rId4"/>
    <p:sldId id="258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CC99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85706-B950-42CD-8BD2-4A196C8F68F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B2473-F55A-49DC-9DCC-F9A95B9F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-328613"/>
            <a:ext cx="7466013" cy="11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609600"/>
            <a:ext cx="3656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609600"/>
            <a:ext cx="3657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0" y="6661150"/>
            <a:ext cx="2132013" cy="2301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689725"/>
            <a:ext cx="2894013" cy="2301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7010400" y="6689725"/>
            <a:ext cx="2132013" cy="230188"/>
          </a:xfrm>
        </p:spPr>
        <p:txBody>
          <a:bodyPr/>
          <a:lstStyle>
            <a:lvl1pPr>
              <a:defRPr/>
            </a:lvl1pPr>
          </a:lstStyle>
          <a:p>
            <a:fld id="{3876BF37-E359-46BD-8F48-23CE0138B9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gif"/><Relationship Id="rId4" Type="http://schemas.openxmlformats.org/officeDocument/2006/relationships/slide" Target="slide4.xml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71480"/>
            <a:ext cx="7968204" cy="5869054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2" name="Рисунок 11" descr="ава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57166"/>
            <a:ext cx="3656710" cy="4000504"/>
          </a:xfrm>
          <a:prstGeom prst="rect">
            <a:avLst/>
          </a:prstGeom>
        </p:spPr>
      </p:pic>
      <p:pic>
        <p:nvPicPr>
          <p:cNvPr id="17" name="Рисунок 16" descr="уцуц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85728"/>
            <a:ext cx="3643306" cy="4002946"/>
          </a:xfrm>
          <a:prstGeom prst="rect">
            <a:avLst/>
          </a:prstGeom>
        </p:spPr>
      </p:pic>
      <p:pic>
        <p:nvPicPr>
          <p:cNvPr id="21" name="Рисунок 20" descr="смпи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74" y="3500438"/>
            <a:ext cx="3286148" cy="3596428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57166"/>
            <a:ext cx="6858016" cy="6111118"/>
          </a:xfrm>
          <a:ln/>
        </p:spPr>
        <p:txBody>
          <a:bodyPr>
            <a:noAutofit/>
          </a:bodyPr>
          <a:lstStyle/>
          <a:p>
            <a:pPr marL="400050" lvl="1" indent="0">
              <a:spcBef>
                <a:spcPts val="450"/>
              </a:spcBef>
              <a:buSzPct val="300000"/>
              <a:buFont typeface="Times New Roman" pitchFamily="16" charset="0"/>
              <a:buBlip>
                <a:blip r:embed="rId5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Пифагор Самосский</a:t>
            </a:r>
            <a:r>
              <a:rPr lang="ru-RU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 (лат. </a:t>
            </a:r>
            <a:r>
              <a:rPr lang="ru-RU" sz="1800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Pythagoras</a:t>
            </a:r>
            <a:r>
              <a:rPr lang="ru-RU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; 570 - 490 гг. до н. э.) - древнегреческий философ и математик, создатель религиозно-философской школы пифагорейцев.</a:t>
            </a:r>
            <a:br>
              <a:rPr lang="ru-RU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	Историю жизни Пифагора трудно отделить от легенд, представляющих Пифагора в качестве полубога и чудотворца, совершенного мудреца и великого посвящённого во все таинства греков и варваров. Ещё Геродот называл его "величайшим эллинским мудрецом" (4.95). Основными источниками по жизни и учению Пифагора являются дошедшие до нас работы: философа-неоплатоника </a:t>
            </a:r>
            <a:r>
              <a:rPr lang="ru-RU" sz="18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Ямвлиха</a:t>
            </a:r>
            <a:r>
              <a:rPr lang="ru-RU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(242-306 гг.) "О Пифагоровой жизни"; Порфирия (234-305 гг.) "Жизнь Пифагора"; Диогена </a:t>
            </a:r>
            <a:r>
              <a:rPr lang="ru-RU" sz="18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Лаэртского</a:t>
            </a:r>
            <a:r>
              <a:rPr lang="ru-RU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(200-250 гг.) кн. 8, "Пифагор". Эти авторы опирались на сочинения более ранних авторов, из которых следует отметить ученика Аристотеля </a:t>
            </a:r>
            <a:r>
              <a:rPr lang="ru-RU" sz="18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Аристоксена</a:t>
            </a:r>
            <a:r>
              <a:rPr lang="ru-RU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(370-300 гг. до н. э.) родом из </a:t>
            </a:r>
            <a:r>
              <a:rPr lang="ru-RU" sz="18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Тарента</a:t>
            </a:r>
            <a:r>
              <a:rPr lang="ru-RU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где сильны были позиции пифагорейцев. Таким образом, самые ранние известные источники писали о Пифагоре 200 лет спустя после его смерти, причём сам Пифагор не оставил собственных письменных трудов, и все сведения о нём и его учении основываются на трудах его учеников, не всегда беспристрастных.</a:t>
            </a:r>
            <a:endParaRPr lang="ru-RU" sz="1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143248"/>
            <a:ext cx="1874837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Рисунок 8" descr="1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692696"/>
            <a:ext cx="2996602" cy="2519365"/>
          </a:xfrm>
          <a:prstGeom prst="rect">
            <a:avLst/>
          </a:prstGeom>
        </p:spPr>
      </p:pic>
      <p:pic>
        <p:nvPicPr>
          <p:cNvPr id="13" name="Рисунок 12" descr="111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6336" y="5733256"/>
            <a:ext cx="1138517" cy="1124744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40000" contrast="40000"/>
          </a:blip>
          <a:srcRect l="30469" t="17708" r="13281" b="17708"/>
          <a:stretch>
            <a:fillRect/>
          </a:stretch>
        </p:blipFill>
        <p:spPr bwMode="auto">
          <a:xfrm>
            <a:off x="1018819" y="571480"/>
            <a:ext cx="647771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11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5733256"/>
            <a:ext cx="1138517" cy="1124744"/>
          </a:xfrm>
          <a:prstGeom prst="rect">
            <a:avLst/>
          </a:prstGeom>
        </p:spPr>
      </p:pic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642910" y="500042"/>
            <a:ext cx="75009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Диагонали ромба равны 14 и 28 см. Найдите сторону ромба.</a:t>
            </a:r>
            <a:endParaRPr lang="en-US" sz="24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В треугольнике два угла равны 45º и 90º, а большая сторона – 20 см. Найдите две другие стороны треугольника.</a:t>
            </a:r>
          </a:p>
          <a:p>
            <a:pPr algn="just"/>
            <a:r>
              <a:rPr lang="en-US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Найдите диагональ ромба, если вторая диагональ и сторона ромба соответственно равны 12 и 10 см.</a:t>
            </a:r>
          </a:p>
          <a:p>
            <a:pPr algn="just"/>
            <a:r>
              <a:rPr lang="en-US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Основания  равнобокой трапеции равны 4 и 12 см, а боковая сторона равна 5. Найдите высоту и диагональ трапеции.</a:t>
            </a:r>
          </a:p>
          <a:p>
            <a:pPr algn="just"/>
            <a:r>
              <a:rPr lang="en-US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6529929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571480"/>
            <a:ext cx="330401" cy="357190"/>
          </a:xfrm>
          <a:prstGeom prst="rect">
            <a:avLst/>
          </a:prstGeom>
        </p:spPr>
      </p:pic>
      <p:pic>
        <p:nvPicPr>
          <p:cNvPr id="12" name="Рисунок 11" descr="8190524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357298"/>
            <a:ext cx="417913" cy="357190"/>
          </a:xfrm>
          <a:prstGeom prst="rect">
            <a:avLst/>
          </a:prstGeom>
        </p:spPr>
      </p:pic>
      <p:pic>
        <p:nvPicPr>
          <p:cNvPr id="13" name="Рисунок 12" descr="2260629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2428868"/>
            <a:ext cx="361950" cy="381000"/>
          </a:xfrm>
          <a:prstGeom prst="rect">
            <a:avLst/>
          </a:prstGeom>
        </p:spPr>
      </p:pic>
      <p:pic>
        <p:nvPicPr>
          <p:cNvPr id="14" name="Рисунок 13" descr="8047202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3143248"/>
            <a:ext cx="366713" cy="381001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79</Words>
  <Application>Microsoft Office PowerPoint</Application>
  <PresentationFormat>Экран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Topic Goes Here</dc:title>
  <dc:creator>Паша</dc:creator>
  <cp:lastModifiedBy>паша</cp:lastModifiedBy>
  <cp:revision>147</cp:revision>
  <dcterms:modified xsi:type="dcterms:W3CDTF">2012-01-08T09:52:31Z</dcterms:modified>
</cp:coreProperties>
</file>