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0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D41BA-B51C-4F33-B5DF-1BA35FF8FAC2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3FFBD-D9A0-4E71-A11C-C244922C9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3FFBD-D9A0-4E71-A11C-C244922C9FF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URDOM\CANON\мамино\CIMG405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3500438"/>
            <a:ext cx="728667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Площадь Победы!</a:t>
            </a:r>
            <a:endParaRPr lang="ru-RU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URDOM\CANON\мамино\CIMG407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41434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557214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Аким Васильевич </a:t>
            </a:r>
            <a:r>
              <a:rPr lang="ru-RU" sz="2800" dirty="0" err="1" smtClean="0"/>
              <a:t>Репкин</a:t>
            </a:r>
            <a:endParaRPr lang="ru-RU" sz="2800" dirty="0"/>
          </a:p>
        </p:txBody>
      </p:sp>
      <p:pic>
        <p:nvPicPr>
          <p:cNvPr id="4" name="Рисунок 3" descr="D:\DURDOM\CANON\мамино\CIMG406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14290"/>
            <a:ext cx="399423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6314" y="5500702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Гавриил Васильевич Кузякин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URDOM\CANON\мамино\CIMG408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357222" y="785794"/>
            <a:ext cx="535785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5500702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Георгий Константинович Жуков</a:t>
            </a:r>
            <a:endParaRPr lang="ru-RU" sz="2800" dirty="0"/>
          </a:p>
        </p:txBody>
      </p:sp>
      <p:pic>
        <p:nvPicPr>
          <p:cNvPr id="5" name="Рисунок 4" descr="D:\DURDOM\CANON\мамино\CIMG408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179090" y="964390"/>
            <a:ext cx="5429287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29190" y="5572140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Памятник «После боя»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URDOM\CANON\мамино\CIMG408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821570" y="1107265"/>
            <a:ext cx="6215108" cy="428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14876" y="214291"/>
            <a:ext cx="421484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Памятник-стела «Город воинской славы» — памятник, расположенный на площади Победы в городе Старый Оскол, Белгородская область. Открыт 10 сентября 2011 года. На постаменте с западной стороны размещен герб города, с восточной — текст Указа Президента Российской Федерации о присвоении городу почётного звания «Город воинской славы». Также в дополнение композиции установлены 16 барельефов, расположенных на четырех угловых пилонах, на которых отражена военная история Старого Оскола. Памятник расположен в центре Северо-Восточного района города ("Нового города").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URDOM\CANON\мамино\CIMG408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5627486"/>
            <a:ext cx="7072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Аллея Славы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URDOM\CANON\мамино\CIMG406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42852"/>
            <a:ext cx="414340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500702"/>
            <a:ext cx="4140000" cy="5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Пётр Николаевич Долгих </a:t>
            </a:r>
            <a:endParaRPr lang="ru-RU" sz="2800" dirty="0"/>
          </a:p>
        </p:txBody>
      </p:sp>
      <p:pic>
        <p:nvPicPr>
          <p:cNvPr id="5" name="Рисунок 4" descr="D:\DURDOM\CANON\мамино\CIMG407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42852"/>
            <a:ext cx="40719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43438" y="5572140"/>
            <a:ext cx="4421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Дмитрий Васильевич Тулинов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URDOM\CANON\мамино\CIMG407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21484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643578"/>
            <a:ext cx="499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Пётр Михайлович </a:t>
            </a:r>
            <a:r>
              <a:rPr lang="ru-RU" sz="2800" dirty="0" err="1" smtClean="0"/>
              <a:t>Болтенков</a:t>
            </a:r>
            <a:endParaRPr lang="ru-RU" sz="2800" dirty="0"/>
          </a:p>
        </p:txBody>
      </p:sp>
      <p:pic>
        <p:nvPicPr>
          <p:cNvPr id="4" name="Рисунок 3" descr="D:\DURDOM\CANON\мамино\CIMG407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14290"/>
            <a:ext cx="40719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57752" y="5643578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Алексей Егорович Четвёркин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URDOM\CANON\мамино\CIMG406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41434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5572140"/>
            <a:ext cx="425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Филипп Павлович Агеев</a:t>
            </a:r>
            <a:endParaRPr lang="ru-RU" sz="2800" dirty="0"/>
          </a:p>
        </p:txBody>
      </p:sp>
      <p:pic>
        <p:nvPicPr>
          <p:cNvPr id="4" name="Рисунок 3" descr="D:\DURDOM\CANON\мамино\CIMG407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14290"/>
            <a:ext cx="40005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6314" y="5500702"/>
            <a:ext cx="389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Кузьма Георгиевич </a:t>
            </a:r>
            <a:r>
              <a:rPr lang="ru-RU" sz="2800" dirty="0" err="1" smtClean="0"/>
              <a:t>Кучерявченко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URDOM\CANON\мамино\CIMG407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41434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5500702"/>
            <a:ext cx="4998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Павел </a:t>
            </a:r>
            <a:r>
              <a:rPr lang="ru-RU" sz="2800" dirty="0" err="1" smtClean="0"/>
              <a:t>Дорофеевич</a:t>
            </a:r>
            <a:r>
              <a:rPr lang="ru-RU" sz="2800" dirty="0" smtClean="0"/>
              <a:t> </a:t>
            </a:r>
            <a:r>
              <a:rPr lang="ru-RU" sz="2800" dirty="0" err="1" smtClean="0"/>
              <a:t>Тебекин</a:t>
            </a:r>
            <a:endParaRPr lang="ru-RU" sz="2800" dirty="0"/>
          </a:p>
        </p:txBody>
      </p:sp>
      <p:pic>
        <p:nvPicPr>
          <p:cNvPr id="4" name="Рисунок 3" descr="D:\DURDOM\CANON\мамино\CIMG406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85728"/>
            <a:ext cx="393383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57752" y="5500702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Иван Иванович Хмелёв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URDOM\CANON\мамино\CIMG406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21484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500702"/>
            <a:ext cx="478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Митрофан</a:t>
            </a:r>
            <a:r>
              <a:rPr lang="ru-RU" sz="2800" dirty="0" smtClean="0"/>
              <a:t> Ефимович Власов</a:t>
            </a:r>
            <a:endParaRPr lang="ru-RU" sz="2800" dirty="0"/>
          </a:p>
        </p:txBody>
      </p:sp>
      <p:pic>
        <p:nvPicPr>
          <p:cNvPr id="4" name="Рисунок 3" descr="D:\DURDOM\CANON\мамино\CIMG406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14290"/>
            <a:ext cx="39290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6314" y="5500702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Алексей Николаевич Прокудин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URDOM\CANON\мамино\CIMG407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41434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5572140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Николай Дмитриевич Иванов</a:t>
            </a:r>
            <a:endParaRPr lang="ru-RU" sz="2800" dirty="0"/>
          </a:p>
        </p:txBody>
      </p:sp>
      <p:pic>
        <p:nvPicPr>
          <p:cNvPr id="4" name="Рисунок 3" descr="D:\DURDOM\CANON\мамино\CIMG407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14290"/>
            <a:ext cx="399412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flipH="1">
            <a:off x="4714874" y="5572140"/>
            <a:ext cx="4071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Анатолий Андреевич </a:t>
            </a:r>
            <a:r>
              <a:rPr lang="ru-RU" sz="2800" dirty="0" err="1" smtClean="0"/>
              <a:t>Анпилов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URDOM\CANON\мамино\CIMG407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41434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5500702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Иван Михайлович Горбунов</a:t>
            </a:r>
            <a:endParaRPr lang="ru-RU" sz="2800" dirty="0"/>
          </a:p>
        </p:txBody>
      </p:sp>
      <p:pic>
        <p:nvPicPr>
          <p:cNvPr id="4" name="Рисунок 3" descr="D:\DURDOM\CANON\мамино\CIMG407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14290"/>
            <a:ext cx="39727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6314" y="5500702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Владимир Иванович Быков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6565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317</TotalTime>
  <Words>149</Words>
  <Application>Microsoft Office PowerPoint</Application>
  <PresentationFormat>Экран (4:3)</PresentationFormat>
  <Paragraphs>22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Галина</cp:lastModifiedBy>
  <cp:revision>36</cp:revision>
  <dcterms:created xsi:type="dcterms:W3CDTF">2012-09-28T13:41:57Z</dcterms:created>
  <dcterms:modified xsi:type="dcterms:W3CDTF">2013-10-26T20:09:56Z</dcterms:modified>
</cp:coreProperties>
</file>