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6" r:id="rId4"/>
    <p:sldId id="271" r:id="rId5"/>
    <p:sldId id="272" r:id="rId6"/>
    <p:sldId id="277" r:id="rId7"/>
    <p:sldId id="260" r:id="rId8"/>
    <p:sldId id="262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96" autoAdjust="0"/>
  </p:normalViewPr>
  <p:slideViewPr>
    <p:cSldViewPr>
      <p:cViewPr varScale="1">
        <p:scale>
          <a:sx n="64" d="100"/>
          <a:sy n="6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0C28-A0AA-456C-BB03-0A62D6604F21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A0E92-A716-476D-938C-2677A917F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истории географической науки имя Михаила </a:t>
            </a:r>
            <a:r>
              <a:rPr lang="ru-RU" baseline="0" dirty="0" smtClean="0"/>
              <a:t>Васильевича </a:t>
            </a:r>
            <a:r>
              <a:rPr lang="ru-RU" baseline="0" dirty="0" smtClean="0"/>
              <a:t>Ломоносова и освоение русской </a:t>
            </a:r>
            <a:r>
              <a:rPr lang="ru-RU" baseline="0" dirty="0" smtClean="0"/>
              <a:t>Арктики </a:t>
            </a:r>
            <a:r>
              <a:rPr lang="ru-RU" baseline="0" dirty="0" smtClean="0"/>
              <a:t>связаны неразрывно. Сын помора, в детстве и юности он и сам плавал по северным морям, а потом, занимаясь химией, физикой, минералогией, многими другими науками, никогда не оставлял без внимания географию, называя ее дисциплиной, которая «Всея </a:t>
            </a:r>
            <a:r>
              <a:rPr lang="ru-RU" baseline="0" dirty="0" err="1" smtClean="0"/>
              <a:t>вселенныя</a:t>
            </a:r>
            <a:r>
              <a:rPr lang="ru-RU" baseline="0" dirty="0" smtClean="0"/>
              <a:t> обширность единому взгляду подвергает». И первым из русских ученых обосновал глобальные идеи научного исследования Северного Ледовитого океана и освоения Северного морского пути.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Ломоносов в «Инструкции» предостерегал мореплавателей от случайного захода в проливы Канадского архипелага и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Баффиново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море, что, по его мнению, было делом опасным и безнадежным. Инструкция предусматривала, что в одно лето экспедиция может не достичь намеченной цели. В таком случае надлежало идти назад, в Архангельск.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двух экспедиций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 было найдено свободной воды, не удалось пройти от Шпицбергена к Камчатке. И все-таки сколь много удалось сделать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Его полярная экспедиция собрала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огромный научный материал, подтвердила открытый Ломоносовым закон «большого дрейфа» – движения льдов Северного Ледовитого океана с востока на запад. Проводились метеорологические наблюдения, которые, по сути, принесли первые достоверные сведения о закономерностях погоды в северных широтах. Мореплаватели измеряли глубины. Исследовали морские грунты, собирали исторический материал о поморском быте, поморском кораблестроении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маршрут был пройден с одной зимовкой в 1878-79 годах экспедицией шведа Нильса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Норденшельда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барке «Вега».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сквозное плавание в направлении с востока на запад, с зимовкой у полуострова Таймыр, совершила гидрографическая экспедиция Северного Ледовитого океана под руководством Бориса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Вилькицкого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ледокольных пароходах «Таймыр» и «Вайгач» в 1914—1915 годах. Это плавание стало также первым сквозным прохождением Северного морского пути российской экспедицией.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за одну навигацию был пройден экспедицией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Шмидта в 1932 году на ледокольном пароходе «Александр Сибиряков».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шаги освоения Северного морского пути воспринимались как советским народом, так и за рубежом как подвиг, а возвращавшиеся из экспедиций полярники были окружены таким же ореолом восхищения, как и первые космонавты спустя несколько десятилетий.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годы Великой Отечественной войны Северный морской путь — важнейшая транспортная магистраль Советского Севера. По Северному морскому пути осуществлялась проводка боевых кораблей Тихоокеанского флота в Баренцево море. За четыре военных года судами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выполнен большой объём воинских и народно-хозяйственных перевозок. Через арктические порты Нарьян-Мар,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Игарка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Дудинка, Диксон, Тикси флот снабжался каменным углём (Печорского и других арктических бассейнов), военная промышленность — никелем, медью, лесом. Перевозки нередко осуществлялись при противодействии авиации, подводных и надводных кораблей противника, в минированных прибрежных водах. Защиту арктических коммуникаций осуществлял Северный флот, судоходство обеспечивалось системой морских конвоев. В августе 1942 года ледокольные пароходы «Сибиряков», «Дежнёв» и береговая артиллерия порта Диксон дали героический отпор тяжёлому крейсеру «Адмирал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 Северному морскому пути осуществлялась проводка боевых кораблей Тихоокеанского флота в Баренцево море. За четыре военных года судами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выполнен большой объём воинских и народно-хозяйственных перевозок. Через арктические порты Нарьян-Мар,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Игарка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Дудинка, Диксон, Тикси флот снабжался каменным углём (Печорского и других арктических бассейнов), военная промышленность — никелем, медью, лесом. Перевозки нередко осуществлялись при противодействии авиации, подводных и надводных кораблей противника, в минированных прибрежных водах. Защиту арктических коммуникаций осуществлял Северный флот, судоходство обеспечивалось системой морских конвоев. В августе 1942 года ледокольные пароходы «Сибиряков», «Дежнёв» и береговая артиллерия порта Диксон дали героический отпор тяжёлому крейсеру «Адмирал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По Северному морскому пути прошли сотни судов, из них около 170 — в конвоях. Было перевезено свыше 4 миллионов тонн различных грузов. Большой вклад в развитие арктического транспортного флота внес начальник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И. Д. Папанин. За самоотверженный труд в годы войны свыше ста работников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награждены орденами и медалями СССР.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Россия сегодня продолжает освоение и использование Северного морского пути. Основными пользователями Северного морского пути в России сегодня являются «Норильский никель», «Газпром»,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Лукойл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«Роснефть»,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Росшельф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Красноярский край, Саха—Якутия, Чукотка. По данным исполнительного директора Некоммерческого партнерства по координации использования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 бывшего начальника Администрации Северного морского пути) В. Михайличенко, по сравнению с 1980 годами объём перевозок по Северному морскому пути снизился примерно в 5—6 раз с 6—8 миллионов тонн грузов в год.[2] Северный морской путь был открыт для международного судоходства в 1991 году, после распада СССР.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Однако лишь сравнительно недавно, вследствие таяния льдов Арктики, этот маршрут стал привлекать иностранные компании. Так, в 2009 году два коммерческих судна последовали курсом между Европой и Азией через северные воды России. В 2011 году этот путь был избран уже 18 суднами (для сравнения, через Суэцкий канал в год проходит 18 000 судов)[3]. Судьба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значительной степени зависит от разработки разведанных в его зоне минеральных ресурсов. В качестве значительных клиентов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Севморпути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могут оказаться: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собственники уникального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Штокмановского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месторождения нефти и газа с запасами свыше трёх триллионов кубометров газа, Тимано-Печорской нефтегазоносной провинции с месторождениями, прежде всего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Приразломным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северо-онежских бокситов, полиметаллов и марганца на архипелаге Новая Земля.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производители СПГ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п-ве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Ямал. Добывать газ планируется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Южно-Тамбейского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газоконденсатного месторождения, на разработку которого выдана лицензия компании ОАО "Ямал СПГ". Государство берет обязательства обустроить порт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Сабетта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построить танкерный флот ледового класса.[4] Это поможет Газпрому начать разработку нефтяных залежей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Западно-Тамбейского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месторождения.[5]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2010 году транзитные перевозки по СМП составили около 100 тыс. тонн (проведено 4 судна).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2011 году транзитные перевозки по СМП составили более 685 тыс. тонн (проведено 15 (18) судов).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2012 году транзитные перевозки по СМП могут составить до 2500 тыс. тонн.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Выгоды использования СМП для транзитных перевозок: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экономия на топливе;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уменьшение продолжительности рейса уменьшает расходы на оплату труда персонала и уменьшает стоимость фрахта судна;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отсутствует платеж за проход судна (как по Суэцкому каналу);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отсутствуют очереди (как в случае с Суэцким каналом);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отсутствует риск нападения пиратов.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Далеко вперед смотрел Ломоносов. Многие его идеи на десятилетия опередили время. Первым из ученых он разработал классификацию полярных</a:t>
            </a:r>
            <a:r>
              <a:rPr lang="ru-RU" baseline="0" dirty="0" smtClean="0"/>
              <a:t> льдов, причем во многом она схожа с современной. Изучая опыт полярных путешественников, наносил на карту схемы морских течений в Северном Ледовитом океане. Разрабатывал для северных экспедиций научные инструменты, приборы, давая мореплавателям подробные инструкции, лично обучал штурманов…</a:t>
            </a:r>
          </a:p>
          <a:p>
            <a:r>
              <a:rPr lang="ru-RU" baseline="0" dirty="0" smtClean="0"/>
              <a:t>А самая важная страница географической деятельности Ломоносова – организация полярной экспедиции </a:t>
            </a:r>
            <a:r>
              <a:rPr lang="ru-RU" baseline="0" dirty="0" err="1" smtClean="0"/>
              <a:t>Чичагова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1763 год. До экспедиции Василия Яковлевича </a:t>
            </a:r>
            <a:r>
              <a:rPr lang="ru-RU" dirty="0" err="1" smtClean="0"/>
              <a:t>Чичагова</a:t>
            </a:r>
            <a:r>
              <a:rPr lang="ru-RU" dirty="0" smtClean="0"/>
              <a:t> остается два года. В это время М.В.Ломоносов</a:t>
            </a:r>
            <a:r>
              <a:rPr lang="ru-RU" baseline="0" dirty="0" smtClean="0"/>
              <a:t> закончил свой труд «Краткое описание разных путешествий по северным морям и показание возможного проходу Сибирским океаном в Восточную Индию». Красноречивое название! Оно хорошо показывает, какое внимание уделял Михаил Васильевич идее использования кратчайшего пути в Тихий океан. В работе собраны наблюдения многочисленных путешественников о состоянии льдов, о морских течениях и ветрах в Северном Ледовитом океане. К сочинению была приложена составленная под руководством Ломоносова карта всей Арктики, выполненная в виде круга, так называемая циркумполярная карта. На ней были нанесены- в соответствии с географическими представлениями того времени, подчас ошибочными, - все известные арктические земли и острова. Но вскоре Ломоносову довелось встретиться с несколькими купцами, организаторами  промысловых </a:t>
            </a:r>
            <a:r>
              <a:rPr lang="ru-RU" baseline="0" dirty="0" smtClean="0"/>
              <a:t>экспедиций в </a:t>
            </a:r>
            <a:r>
              <a:rPr lang="ru-RU" baseline="0" dirty="0" smtClean="0"/>
              <a:t>Тихом океане. Им было известно, что русские «промышленники» плавали с Камчатки на Алеутские острова вместе с мореходом Степаном </a:t>
            </a:r>
            <a:r>
              <a:rPr lang="ru-RU" baseline="0" dirty="0" err="1" smtClean="0"/>
              <a:t>Глотовым</a:t>
            </a:r>
            <a:r>
              <a:rPr lang="ru-RU" baseline="0" dirty="0" smtClean="0"/>
              <a:t> и жили на островах 4 года. Участники экспедиции Глотова составили подробную карту тех мест, где побывали. Им помогали в этом местные жители. Михаил Васильевич записал любопытный рассказ одного из своих собеседников о том, как островитяне «простым, однако весьма понятным образом» смогли показать путешественникам, как выглядит этот район, «начертив на ровном песке острова или назначив их камнями по расстоянию и положению: большие острова крупными, малые мелкими, круглые круглыми, неровные угловатыми…». </a:t>
            </a:r>
          </a:p>
          <a:p>
            <a:r>
              <a:rPr lang="ru-RU" baseline="0" dirty="0" smtClean="0"/>
              <a:t>Русские мореходы скопировали этот чертеж, использовав цветную глину и обугленную лучину – все это вполне годилось вместо карандашей и красок. Выполненную таким образом карту мореходы отправили сибирскому губернатору, который велел снять с нее копии и послать в Петербург: одну копию в Академию наук, а другую – императрице Екатерине </a:t>
            </a:r>
            <a:r>
              <a:rPr lang="en-US" baseline="0" dirty="0" smtClean="0"/>
              <a:t>II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Карты,</a:t>
            </a:r>
            <a:r>
              <a:rPr lang="ru-RU" baseline="0" dirty="0" smtClean="0"/>
              <a:t> полученные в Петербурге имели большой недостаток: они были без градусной сетки, так что по ним невозможно было определить координаты тех или иных земель. Когда копия оригинальной карты попала к М.В.Ломоносову, он решил все данные с нее перенести на карту с градусной сеткой. В 1764 году М.В.Ломоносов опубликовал «Прибавление второе, сочиненное по новым известиям…». В этой работе ученый подробно рассказывает о второй полярной карте, которая была выполнена под его руководством, о том  как он наносил градусную сетку, «новые острова».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Решающим фактором организации полярной экспедиции </a:t>
            </a:r>
            <a:r>
              <a:rPr lang="ru-RU" dirty="0" err="1" smtClean="0"/>
              <a:t>Чичагова</a:t>
            </a:r>
            <a:r>
              <a:rPr lang="ru-RU" baseline="0" dirty="0" smtClean="0"/>
              <a:t> стала… ошибка Ломоносова. Но ведь у великих людей и ошибки, бывает, приносят немалые результаты.</a:t>
            </a:r>
          </a:p>
          <a:p>
            <a:r>
              <a:rPr lang="ru-RU" baseline="0" dirty="0" smtClean="0"/>
              <a:t>«После часто повторенных опытов нашел я, - писал Михаил Васильевич, - что вода, в которой растворено было столько соли, сколько ее содержится в одинаковом количестве морской воды, не замерзает даже при самой большой стуже до твердого чистого льда. Вода эта застывает лишь в роде сала, но прозрачного и сохраняющего соленое свойство воды». </a:t>
            </a:r>
          </a:p>
          <a:p>
            <a:r>
              <a:rPr lang="ru-RU" baseline="0" dirty="0" smtClean="0"/>
              <a:t>Действительно, если налить морскую воду в сосуд, она начинает замерзать при температуре ниже нуля и образует поначалу непрозрачный лед, сало. Чтобы вода в сосуде замерзала окончательно, нужна гораздо более низкая температура. В результате опытов М.В.Ломоносов и пришел к выводу: в высоких широтах Северный Ледовитый океан свободен ото льда, там возможно судоходство. А как же льды возле северного побережья России? Ломоносов делает вывод: «Ледяные поля, или стамухи, берут свое начало в Устьях больших рек, вытекающих из России в Ледовитое море».</a:t>
            </a:r>
          </a:p>
          <a:p>
            <a:r>
              <a:rPr lang="ru-RU" baseline="0" dirty="0" smtClean="0"/>
              <a:t>Однако в природе образование льда происходит иначе, чем в лабораторном сосуде. В самом деле, только что образовавшийся из морской воды лед содержит в себе капсулы рассола. Постепенно рассол стекает, и морской лед становится пресным, прозрачным и крепким. Так что морская вода замерзает, льды образуются и в самом океане.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Экспедиция </a:t>
            </a:r>
            <a:r>
              <a:rPr lang="ru-RU" dirty="0" err="1" smtClean="0"/>
              <a:t>Чичагова</a:t>
            </a:r>
            <a:r>
              <a:rPr lang="ru-RU" dirty="0" smtClean="0"/>
              <a:t>, которая </a:t>
            </a:r>
            <a:r>
              <a:rPr lang="ru-RU" baseline="0" dirty="0" smtClean="0"/>
              <a:t> должна была по мысли Ломоносова, пройти свободной ото льда водой не принесла естественно, тех результатов, на которые рассчитывал Михаил Васильевич. Впрочем, самому ему уже не довелось узнать о плавании: он умер 15 апреля 1765 года, а три корабля организованной им экспедиции – «</a:t>
            </a:r>
            <a:r>
              <a:rPr lang="ru-RU" baseline="0" dirty="0" err="1" smtClean="0"/>
              <a:t>Чичагов</a:t>
            </a:r>
            <a:r>
              <a:rPr lang="ru-RU" baseline="0" dirty="0" smtClean="0"/>
              <a:t>», «Панов», «Бабаев» – вышли из Колы 9 мая 1765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мая 1864 года Екатерина II подписала секретный указ о снаряжении экспедиции по отысканию северо-восточного морского прохода «Для пользы мореплавания и купечества на восток наших верных подданных, за благо избрали мы учинить поиск морского проходу Северным океаном на Камчатку и далее.»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Экспедиции предписывалось, выйдя из Архангельска, идти к западному берегу острова Большой Шпицберген, затем к гренландским берегам, а дальше к востоку «через арктический бассейн, в общем направлении к Берингову проливу»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Главным командиром экспедиции Адмиралтейств-коллегии назначила капитана первого ранга Василия Яковлевича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(1726-1809 гг.), человека справедливого, осторожного и сведущего в морском деле. Помощниками ему были определены капитан второго ранга Никифор Панов и капитан- лейтенант Василий Бабаев. В личный состав экспедиции было включено 178 военных моряков, среди них 28 поморов.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делах Адмиралтейств-коллегии сохранился аттестационный список участников экспедиции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далёкий и необычный арктический рейс коллегия назначила лучших русских морских офицеров.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предполагалось,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выйдет в море в 1764 году, но организация экспедиции затянулась, и выход был отложен на год.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подготовке экспедиции М.В.Ломоносов принимал самое непосредственное участие, его изобретательскому таланту экспедиция обязана лучшими новейшими астрономическими приборами. Каждое судно экспедиции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получило григорианские трубы, две подзорные трубы, барометр, секундные часы и термометр и т.д. Командиры получили астрономические таблицы, карты.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 В.Ломоносов лично приступил к обучению штурманов. Занятия проходили на его квартире, Через несколько месяцев, получив достаточные знания, штурманы и штурманские ученики выехали на лошадях в Колу, куда в марте 1765 года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привёл свои корабли.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Желая придать походу в Арктику научно-исследовательский характер, Ломоносов подготовил «Примерную инструкцию…», которая стала практической программой изучения полярных морей. Большую научную значимость имеют в ней подробные советы по движению судов экспедиции с учётом особенности маршрута. Перед экспедицией Ломоносовым была поставлена задача – накопление разнообразных данных, которые «не только для истолкования натуры учёному свету надобны, но и в самом сем мореплавании служить впредь могут» (М. В.Ломоносов т.6, с.524). Моряки должны были производить метеорологические и астрономические наблюдения, измерять глубины, брать пробы воды, записывать склонения компаса, изучать животный мир. Ломоносов не ограничивал инициативу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Чичагова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поисках северо-восточного прохода, но со своей стороны он отмечал, что этот проход надлежало искать «от гренландских берегов к западно-северному концу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шпицбергенскому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(М.В.Ломоносов т.6, с.526).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A0E92-A716-476D-938C-2677A917FA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36E6-CF8F-43A9-B5FD-D4869C276365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639D-85AD-43DC-89F1-3DF4ED825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ев мор путь\9-3-Izuch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Маршрут наметил Ломоносов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сев мор путь\pic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сев мор путь\pic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сев мор путь\pic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«Александр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Сибиряков»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сев мор путь\47924189_Aleksandr_Sibiryakov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сев мор путь\pic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Северный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морской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путь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сев мор путь\севморпуть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95754"/>
            <a:ext cx="8643998" cy="538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ев мор путь\PR201008261226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сев мор путь\95ab34bb7c61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5072066" cy="3000372"/>
          </a:xfrm>
          <a:prstGeom prst="rect">
            <a:avLst/>
          </a:prstGeom>
          <a:noFill/>
        </p:spPr>
      </p:pic>
      <p:pic>
        <p:nvPicPr>
          <p:cNvPr id="4099" name="Picture 3" descr="H:\сев мор путь\89328b124b10b9128b2c11d6da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785926"/>
            <a:ext cx="5715000" cy="2857520"/>
          </a:xfrm>
          <a:prstGeom prst="rect">
            <a:avLst/>
          </a:prstGeom>
          <a:noFill/>
        </p:spPr>
      </p:pic>
      <p:pic>
        <p:nvPicPr>
          <p:cNvPr id="4100" name="Picture 4" descr="H:\сев мор путь\globalwarmingjpg-3fdeab763dd293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714752"/>
            <a:ext cx="4681537" cy="288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ев мор путь\severniy_morskoy_pu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География – дисциплина, которая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«всея </a:t>
            </a:r>
            <a:r>
              <a:rPr lang="ru-RU" sz="2800" dirty="0" err="1" smtClean="0">
                <a:solidFill>
                  <a:schemeClr val="bg1"/>
                </a:solidFill>
              </a:rPr>
              <a:t>вселенныя</a:t>
            </a:r>
            <a:r>
              <a:rPr lang="ru-RU" sz="2800" dirty="0" smtClean="0">
                <a:solidFill>
                  <a:schemeClr val="bg1"/>
                </a:solidFill>
              </a:rPr>
              <a:t> обширность единому взгляду подвергает».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сев мор путь\s10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0054" y="1600200"/>
            <a:ext cx="336389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Разработал классификацию полярных льдов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Наносил на карту схемы морских течений в Северном Ледовитом океане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Разрабатывал научные инструменты, приборы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Давал мореплавателям подробные инструкции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Лично обучал штурманов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сев мор путь\putesh35_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сев мор путь\0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8687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сев мор путь\2229730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ев мор путь\pic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ев мор путь\pic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7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сев мор путь\pic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2123</Words>
  <Application>Microsoft Office PowerPoint</Application>
  <PresentationFormat>Экран (4:3)</PresentationFormat>
  <Paragraphs>74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Маршрут наметил Ломоносов</vt:lpstr>
      <vt:lpstr>География – дисциплина, которая  «всея вселенныя обширность единому взгляду подвергает».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«Александр Сибиряков»</vt:lpstr>
      <vt:lpstr>Слайд 14</vt:lpstr>
      <vt:lpstr>Северный морской путь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наметил Ломоносов</dc:title>
  <dc:creator>Алиса</dc:creator>
  <cp:lastModifiedBy>Алиса</cp:lastModifiedBy>
  <cp:revision>32</cp:revision>
  <dcterms:created xsi:type="dcterms:W3CDTF">2011-11-13T17:07:49Z</dcterms:created>
  <dcterms:modified xsi:type="dcterms:W3CDTF">2011-11-14T19:08:12Z</dcterms:modified>
</cp:coreProperties>
</file>