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0BC8-56DF-46E2-8A3A-A614441452F2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98B7-3706-4739-8B75-E29C0F510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0BC8-56DF-46E2-8A3A-A614441452F2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98B7-3706-4739-8B75-E29C0F510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0BC8-56DF-46E2-8A3A-A614441452F2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98B7-3706-4739-8B75-E29C0F510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0BC8-56DF-46E2-8A3A-A614441452F2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98B7-3706-4739-8B75-E29C0F510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0BC8-56DF-46E2-8A3A-A614441452F2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98B7-3706-4739-8B75-E29C0F510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0BC8-56DF-46E2-8A3A-A614441452F2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98B7-3706-4739-8B75-E29C0F510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0BC8-56DF-46E2-8A3A-A614441452F2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98B7-3706-4739-8B75-E29C0F510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0BC8-56DF-46E2-8A3A-A614441452F2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98B7-3706-4739-8B75-E29C0F510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0BC8-56DF-46E2-8A3A-A614441452F2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98B7-3706-4739-8B75-E29C0F510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0BC8-56DF-46E2-8A3A-A614441452F2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98B7-3706-4739-8B75-E29C0F510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90BC8-56DF-46E2-8A3A-A614441452F2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C98B7-3706-4739-8B75-E29C0F510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90BC8-56DF-46E2-8A3A-A614441452F2}" type="datetimeFigureOut">
              <a:rPr lang="ru-RU" smtClean="0"/>
              <a:pPr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C98B7-3706-4739-8B75-E29C0F510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132856"/>
            <a:ext cx="7772400" cy="1470025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3">
                    <a:lumMod val="50000"/>
                  </a:schemeClr>
                </a:solidFill>
              </a:rPr>
              <a:t>Антропогенное воздействие на природу </a:t>
            </a:r>
            <a:br>
              <a:rPr lang="ru-RU" sz="48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48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4800" dirty="0">
                <a:solidFill>
                  <a:schemeClr val="accent3">
                    <a:lumMod val="50000"/>
                  </a:schemeClr>
                </a:solidFill>
              </a:rPr>
            </a:br>
            <a:endParaRPr lang="ru-RU" sz="4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Мероприятия по борьбе с негативными последствиями воздействия человека на природу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496" y="1314480"/>
          <a:ext cx="9108504" cy="574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6238"/>
                <a:gridCol w="3059089"/>
                <a:gridCol w="3933177"/>
              </a:tblGrid>
              <a:tr h="680783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Компонент природы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Негативные последствия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Мероприятия по борьбе</a:t>
                      </a:r>
                      <a:endParaRPr lang="ru-RU" dirty="0"/>
                    </a:p>
                  </a:txBody>
                  <a:tcPr/>
                </a:tc>
              </a:tr>
              <a:tr h="972547">
                <a:tc>
                  <a:txBody>
                    <a:bodyPr/>
                    <a:lstStyle/>
                    <a:p>
                      <a:r>
                        <a:rPr lang="ru-RU" dirty="0" smtClean="0"/>
                        <a:t>Почва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Засоление, истощение, заболачивание, усиление эрозии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Мелиорация, внедрение эффективных агротехнических мероприятий</a:t>
                      </a:r>
                      <a:endParaRPr lang="ru-RU" dirty="0"/>
                    </a:p>
                  </a:txBody>
                  <a:tcPr/>
                </a:tc>
              </a:tr>
              <a:tr h="1264312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Растительность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Сведение лесов, ухудшение пастбищ, истребление отдельных видов животных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Посадка леса, лесополос, озеленение населенных пунктов, внедрение специальной агротехники, улучшение пастбищ</a:t>
                      </a:r>
                      <a:endParaRPr lang="ru-RU" dirty="0"/>
                    </a:p>
                  </a:txBody>
                  <a:tcPr/>
                </a:tc>
              </a:tr>
              <a:tr h="1264312">
                <a:tc>
                  <a:txBody>
                    <a:bodyPr/>
                    <a:lstStyle/>
                    <a:p>
                      <a:r>
                        <a:rPr lang="ru-RU" dirty="0" smtClean="0"/>
                        <a:t>Животный мир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Истребление отдельных видов животных, ухудшение условий их обитания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Искусственное переселение, акклиматизация,</a:t>
                      </a:r>
                      <a:r>
                        <a:rPr lang="ru-RU" baseline="0" dirty="0" smtClean="0"/>
                        <a:t> разведение и восстановление видов животных, их охрана</a:t>
                      </a:r>
                      <a:endParaRPr lang="ru-RU" dirty="0"/>
                    </a:p>
                  </a:txBody>
                  <a:tcPr/>
                </a:tc>
              </a:tr>
              <a:tr h="680783">
                <a:tc>
                  <a:txBody>
                    <a:bodyPr/>
                    <a:lstStyle/>
                    <a:p>
                      <a:r>
                        <a:rPr lang="ru-RU" dirty="0" smtClean="0"/>
                        <a:t>Поверхностные воды суши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Загрязнение вод, обмеление рек, озер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Строительство очистных сооружений и систем</a:t>
                      </a:r>
                      <a:endParaRPr lang="ru-RU" dirty="0"/>
                    </a:p>
                  </a:txBody>
                  <a:tcPr/>
                </a:tc>
              </a:tr>
              <a:tr h="680783">
                <a:tc>
                  <a:txBody>
                    <a:bodyPr/>
                    <a:lstStyle/>
                    <a:p>
                      <a:r>
                        <a:rPr lang="ru-RU" dirty="0" smtClean="0"/>
                        <a:t>Рельеф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Образование карьеров, отвалов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Рекультивация земель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Диктант.</a:t>
            </a:r>
            <a:br>
              <a:rPr lang="ru-RU" sz="2800" dirty="0" smtClean="0"/>
            </a:br>
            <a:r>
              <a:rPr lang="ru-RU" sz="2800" i="1" dirty="0" smtClean="0"/>
              <a:t>Продолжите запись, указав непреднамеренные последствия, которые наступают при изменении природы человеком</a:t>
            </a:r>
            <a:endParaRPr lang="ru-RU" sz="2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204864"/>
            <a:ext cx="8229600" cy="4209331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ru-RU" dirty="0" smtClean="0"/>
              <a:t>Распахан склон для увеличения площади пашни →?</a:t>
            </a:r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Осушение болот  → ?</a:t>
            </a:r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Создание водохранилища с целью строительства ГЭС, регулирования стока реки, улучшения условий судоходства   → ?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Распределите воздействия на природу на слабые и коренные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Сбор ягод и грибов;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Строительство транспортной магистрали;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Охота;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Добыча полезных ископаемых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Создание водохранилища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Заготовка древесины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Заповедники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у</a:t>
            </a:r>
            <a:r>
              <a:rPr lang="ru-RU" dirty="0" smtClean="0"/>
              <a:t>частки территорий или акваторий, навечно изъятые из хозяйственного использования, в которых сохраняется в естественном состоянии весь природный комплекс</a:t>
            </a:r>
          </a:p>
          <a:p>
            <a:r>
              <a:rPr lang="ru-RU" dirty="0" err="1" smtClean="0"/>
              <a:t>Баргузинский</a:t>
            </a:r>
            <a:r>
              <a:rPr lang="ru-RU" dirty="0" smtClean="0"/>
              <a:t>, Кедровая падь (1916 г.)</a:t>
            </a:r>
          </a:p>
          <a:p>
            <a:r>
              <a:rPr lang="ru-RU" dirty="0" smtClean="0"/>
              <a:t>Астраханский, </a:t>
            </a:r>
            <a:r>
              <a:rPr lang="ru-RU" dirty="0" err="1" smtClean="0"/>
              <a:t>Ильменский</a:t>
            </a:r>
            <a:r>
              <a:rPr lang="ru-RU" dirty="0" smtClean="0"/>
              <a:t> (1920 г.)</a:t>
            </a:r>
          </a:p>
          <a:p>
            <a:r>
              <a:rPr lang="ru-RU" dirty="0" smtClean="0"/>
              <a:t>Большой Арктический заповедник – 4млн.км²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Особо охраняемые территории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1374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7996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Название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Местоположение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Особенности</a:t>
                      </a:r>
                      <a:endParaRPr lang="ru-RU" sz="2400" dirty="0"/>
                    </a:p>
                  </a:txBody>
                  <a:tcPr/>
                </a:tc>
              </a:tr>
              <a:tr h="55152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Особо охраняемые территории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764705"/>
          <a:ext cx="9143998" cy="626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706"/>
                <a:gridCol w="3120346"/>
                <a:gridCol w="4091946"/>
              </a:tblGrid>
              <a:tr h="48893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Название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Местоположение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Особенности</a:t>
                      </a:r>
                      <a:endParaRPr lang="ru-RU" sz="2000" dirty="0"/>
                    </a:p>
                  </a:txBody>
                  <a:tcPr/>
                </a:tc>
              </a:tr>
              <a:tr h="123089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Ильменский</a:t>
                      </a:r>
                      <a:r>
                        <a:rPr lang="ru-RU" dirty="0" smtClean="0"/>
                        <a:t> заповедник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Урал, </a:t>
                      </a:r>
                      <a:r>
                        <a:rPr lang="ru-RU" dirty="0" err="1" smtClean="0"/>
                        <a:t>Ильменский</a:t>
                      </a:r>
                      <a:r>
                        <a:rPr lang="ru-RU" dirty="0" smtClean="0"/>
                        <a:t> хребет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Уникальное скопление минералов (более 200), редких и драгоценных (топазы, гранаты, сапфиры)</a:t>
                      </a:r>
                      <a:endParaRPr lang="ru-RU" dirty="0"/>
                    </a:p>
                  </a:txBody>
                  <a:tcPr/>
                </a:tc>
              </a:tr>
              <a:tr h="1799007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Печоро-Илычский</a:t>
                      </a:r>
                      <a:r>
                        <a:rPr lang="ru-RU" dirty="0" smtClean="0"/>
                        <a:t> заповедник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Северных Урал</a:t>
                      </a:r>
                    </a:p>
                    <a:p>
                      <a:r>
                        <a:rPr lang="ru-RU" dirty="0" smtClean="0"/>
                        <a:t>Западные склоны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Биосферный заповедник: охраняются типичные и хорошо сохранившиеся территории тайги с постоянным мониторингом состояния природы</a:t>
                      </a:r>
                      <a:endParaRPr lang="ru-RU" dirty="0"/>
                    </a:p>
                  </a:txBody>
                  <a:tcPr/>
                </a:tc>
              </a:tr>
              <a:tr h="1230899">
                <a:tc>
                  <a:txBody>
                    <a:bodyPr/>
                    <a:lstStyle/>
                    <a:p>
                      <a:r>
                        <a:rPr lang="ru-RU" dirty="0" smtClean="0"/>
                        <a:t>«Звучащая гора» – памятник природы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Прикаспийская низменность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Гора издает звуки – «поет». Воздушные струи вращают в трещинах горы зерна горных пород</a:t>
                      </a:r>
                      <a:endParaRPr lang="ru-RU" dirty="0"/>
                    </a:p>
                  </a:txBody>
                  <a:tcPr/>
                </a:tc>
              </a:tr>
              <a:tr h="1514953">
                <a:tc>
                  <a:txBody>
                    <a:bodyPr/>
                    <a:lstStyle/>
                    <a:p>
                      <a:r>
                        <a:rPr lang="ru-RU" dirty="0" smtClean="0"/>
                        <a:t>Река, изменяющая свое течение – Волхов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Река Волхов вытекает из озера Ильмень и впадает</a:t>
                      </a:r>
                      <a:r>
                        <a:rPr lang="ru-RU" baseline="0" dirty="0" smtClean="0"/>
                        <a:t> в Ладожское озеро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Река меняет направление течения в зависимости от выпадения дождей в низовье, т.к. имеет очень маленький</a:t>
                      </a:r>
                      <a:r>
                        <a:rPr lang="ru-RU" baseline="0" dirty="0" smtClean="0"/>
                        <a:t> уклон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47</TotalTime>
  <Words>324</Words>
  <Application>Microsoft Office PowerPoint</Application>
  <PresentationFormat>Экран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Антропогенное воздействие на природу   </vt:lpstr>
      <vt:lpstr>Мероприятия по борьбе с негативными последствиями воздействия человека на природу</vt:lpstr>
      <vt:lpstr>Диктант. Продолжите запись, указав непреднамеренные последствия, которые наступают при изменении природы человеком</vt:lpstr>
      <vt:lpstr>Распределите воздействия на природу на слабые и коренные</vt:lpstr>
      <vt:lpstr>Заповедники</vt:lpstr>
      <vt:lpstr>Особо охраняемые территории</vt:lpstr>
      <vt:lpstr>Особо охраняемые территории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Антропогенное воздействие на природу</dc:title>
  <dc:creator>Светлана</dc:creator>
  <cp:lastModifiedBy>User</cp:lastModifiedBy>
  <cp:revision>8</cp:revision>
  <dcterms:created xsi:type="dcterms:W3CDTF">2013-02-24T13:17:24Z</dcterms:created>
  <dcterms:modified xsi:type="dcterms:W3CDTF">2015-01-18T20:57:59Z</dcterms:modified>
</cp:coreProperties>
</file>