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3" r:id="rId4"/>
    <p:sldId id="286" r:id="rId5"/>
    <p:sldId id="264" r:id="rId6"/>
    <p:sldId id="285" r:id="rId7"/>
    <p:sldId id="265" r:id="rId8"/>
    <p:sldId id="277" r:id="rId9"/>
    <p:sldId id="278" r:id="rId10"/>
    <p:sldId id="32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1" autoAdjust="0"/>
  </p:normalViewPr>
  <p:slideViewPr>
    <p:cSldViewPr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6A56A-ED71-44DC-A645-B841CA644A4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6C0-B7D0-47F2-B1D0-0E33D7BA5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мире существует уже более сотни различных дистрибутивов </a:t>
            </a:r>
            <a:r>
              <a:rPr lang="en-US" dirty="0" smtClean="0"/>
              <a:t>Linux</a:t>
            </a:r>
            <a:r>
              <a:rPr lang="ru-RU" dirty="0" smtClean="0"/>
              <a:t> и все время появляются новые. Рассмотрим возможности программных продуктов дистрибутива, разработанного для школ, </a:t>
            </a:r>
            <a:r>
              <a:rPr lang="ru-RU" dirty="0" err="1" smtClean="0"/>
              <a:t>Линукс</a:t>
            </a:r>
            <a:r>
              <a:rPr lang="ru-RU" dirty="0" smtClean="0"/>
              <a:t> Юниор.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/>
              <a:t>Kgeography</a:t>
            </a:r>
            <a:r>
              <a:rPr lang="ru-RU" sz="1200" dirty="0" smtClean="0"/>
              <a:t> - </a:t>
            </a:r>
            <a:r>
              <a:rPr lang="ru-RU" dirty="0" smtClean="0"/>
              <a:t>программа, назначение которой — проверить (и одновременно тренировать) знания учеников в некоторых, довольно таки ограниченных областях географии. Эта программа проверяет знание положения стран на карте, столиц государств и их флагов.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Kalzium</a:t>
            </a:r>
            <a:r>
              <a:rPr lang="en-US" dirty="0" smtClean="0"/>
              <a:t>—</a:t>
            </a:r>
            <a:r>
              <a:rPr lang="ru-RU" dirty="0" err="1" smtClean="0"/>
              <a:t>нестатичная</a:t>
            </a:r>
            <a:endParaRPr lang="ru-RU" dirty="0" smtClean="0"/>
          </a:p>
          <a:p>
            <a:r>
              <a:rPr lang="ru-RU" dirty="0" smtClean="0"/>
              <a:t>таблица,внеёвстроеномножествофункций,делающихеёсерьёзнымподспорьем</a:t>
            </a:r>
          </a:p>
          <a:p>
            <a:r>
              <a:rPr lang="ru-RU" dirty="0" err="1" smtClean="0"/>
              <a:t>приизученииопределённыхразделовхимии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Космический симулятор (</a:t>
            </a:r>
            <a:r>
              <a:rPr lang="ru-RU" dirty="0" err="1" smtClean="0"/>
              <a:t>Celestia</a:t>
            </a:r>
            <a:r>
              <a:rPr lang="ru-RU" dirty="0" smtClean="0"/>
              <a:t>). На нём можно более подробно наблюдать взаимные перемещения объектов солнечной системы. Программа снабжена настройкой скорости времени, причём время можно заставить течь не только с нужной скоростью, но и в обратном направлении.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Настольный планетарий (</a:t>
            </a:r>
            <a:r>
              <a:rPr lang="ru-RU" dirty="0" err="1" smtClean="0"/>
              <a:t>KStars</a:t>
            </a:r>
            <a:r>
              <a:rPr lang="ru-RU" dirty="0" smtClean="0"/>
              <a:t>) – эта программа позволяет виртуально наблюдать звёздное небо и его объекты из любой точки земного шара,</a:t>
            </a:r>
            <a:r>
              <a:rPr lang="ru-RU" baseline="0" dirty="0" smtClean="0"/>
              <a:t> </a:t>
            </a:r>
            <a:r>
              <a:rPr lang="ru-RU" dirty="0" smtClean="0"/>
              <a:t>приближать или отдалять любой фрагмент звёздного неба. При этом наблюдение ведётся в динамике, и вы можете задавать требуемую скорость течения времени. Кроме виртуального наблюдения за различными объектами звёздного неба, в программе есть возможность подключения телескопов. Для оптических телескопов появляется возможность автоматического наведения на ту точку звёздного неба, которую вы указали в программе, для оптоэлектронных добавляется ещё и возможность получать с помощью программы фотографии звёздного неба. Программа имеет возможность обновления списка звёзд с сервера, поэтому можно увидеть все известные на сегодняшний день науке объекты.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Обзор программных продуктов дистрибутива </a:t>
            </a:r>
            <a:r>
              <a:rPr lang="ru-RU" dirty="0" err="1" smtClean="0">
                <a:latin typeface="Comic Sans MS" pitchFamily="66" charset="0"/>
              </a:rPr>
              <a:t>Линукс</a:t>
            </a:r>
            <a:r>
              <a:rPr lang="ru-RU" dirty="0" smtClean="0">
                <a:latin typeface="Comic Sans MS" pitchFamily="66" charset="0"/>
              </a:rPr>
              <a:t> Юниор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Литература и интернет-ресурсы: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dirty="0" err="1" smtClean="0"/>
              <a:t>ЛинуксЮниор:книгадляучителя</a:t>
            </a:r>
            <a:r>
              <a:rPr lang="ru-RU" dirty="0" smtClean="0"/>
              <a:t>/В.Б.Волков—М.: </a:t>
            </a:r>
            <a:r>
              <a:rPr lang="en-US" dirty="0" err="1" smtClean="0"/>
              <a:t>ALTLinux</a:t>
            </a:r>
            <a:r>
              <a:rPr lang="en-US" dirty="0" smtClean="0"/>
              <a:t>;</a:t>
            </a:r>
            <a:r>
              <a:rPr lang="ru-RU" dirty="0" smtClean="0"/>
              <a:t>ИздательскийдомДМК-пресс,2009.—363с.: ил. (Библиотека</a:t>
            </a:r>
            <a:r>
              <a:rPr lang="en-US" dirty="0" err="1" smtClean="0"/>
              <a:t>ALTLinux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Академия </a:t>
            </a:r>
            <a:r>
              <a:rPr lang="ru-RU" dirty="0" err="1" smtClean="0"/>
              <a:t>АйТи</a:t>
            </a:r>
            <a:r>
              <a:rPr lang="ru-RU" dirty="0" smtClean="0"/>
              <a:t>. Применение ПСПО. Лекции. Часть 5 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endshow" highlightClick="1"/>
          </p:cNvPr>
          <p:cNvSpPr/>
          <p:nvPr/>
        </p:nvSpPr>
        <p:spPr>
          <a:xfrm>
            <a:off x="8316416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6021288"/>
            <a:ext cx="561662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Мазеева Татьяна Александровна, учитель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МКОУ «СОШ №3» г. Николаевск Волгоградская обл.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авторский знак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Образование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" action="ppaction://noaction"/>
              </a:rPr>
              <a:t>Математика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" action="ppaction://noaction"/>
              </a:rPr>
              <a:t>Информатика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4" action="ppaction://hlinksldjump"/>
              </a:rPr>
              <a:t>География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5" action="ppaction://hlinksldjump"/>
              </a:rPr>
              <a:t>Химия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rId6" action="ppaction://hlinksldjump"/>
              </a:rPr>
              <a:t>Астрономия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3200" dirty="0" smtClean="0">
                <a:hlinkClick r:id="" action="ppaction://noaction"/>
              </a:rPr>
              <a:t>Языкознание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" action="ppaction://noaction"/>
              </a:rPr>
              <a:t>GCompris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9" name="Управляющая кнопка: назад 8">
            <a:hlinkClick r:id="rId7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8" action="ppaction://hlinksldjump" highlightClick="1"/>
          </p:cNvPr>
          <p:cNvSpPr/>
          <p:nvPr/>
        </p:nvSpPr>
        <p:spPr>
          <a:xfrm>
            <a:off x="8316416" y="6381328"/>
            <a:ext cx="576064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Образование - География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234888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err="1" smtClean="0">
                <a:hlinkClick r:id="rId4" action="ppaction://hlinksldjump"/>
              </a:rPr>
              <a:t>KGeography</a:t>
            </a:r>
            <a:endParaRPr lang="ru-RU" sz="3200" dirty="0" smtClean="0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6" action="ppaction://hlinksldjump" highlightClick="1"/>
          </p:cNvPr>
          <p:cNvSpPr/>
          <p:nvPr/>
        </p:nvSpPr>
        <p:spPr>
          <a:xfrm>
            <a:off x="8244408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енировка знаний по географии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764704"/>
            <a:ext cx="9144000" cy="5394960"/>
          </a:xfrm>
          <a:prstGeom prst="rect">
            <a:avLst/>
          </a:prstGeom>
        </p:spPr>
      </p:pic>
      <p:pic>
        <p:nvPicPr>
          <p:cNvPr id="6" name="Рисунок 5" descr="kgeography-ori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13251" y="476672"/>
            <a:ext cx="9157251" cy="5805264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5" action="ppaction://hlinksldjump" highlightClick="1"/>
          </p:cNvPr>
          <p:cNvSpPr/>
          <p:nvPr/>
        </p:nvSpPr>
        <p:spPr>
          <a:xfrm>
            <a:off x="323528" y="6381328"/>
            <a:ext cx="467544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6" action="ppaction://hlinksldjump" highlightClick="1"/>
          </p:cNvPr>
          <p:cNvSpPr/>
          <p:nvPr/>
        </p:nvSpPr>
        <p:spPr>
          <a:xfrm>
            <a:off x="1043608" y="6381328"/>
            <a:ext cx="432048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Образование - Химия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1916832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err="1" smtClean="0">
                <a:hlinkClick r:id="rId4" action="ppaction://hlinksldjump"/>
              </a:rPr>
              <a:t>Kalzium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10" name="Управляющая кнопка: назад 9">
            <a:hlinkClick r:id="rId5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6" action="ppaction://hlinksldjump" highlightClick="1"/>
          </p:cNvPr>
          <p:cNvSpPr/>
          <p:nvPr/>
        </p:nvSpPr>
        <p:spPr>
          <a:xfrm>
            <a:off x="8244408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lzium-1.4.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762302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51520" y="6453336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899592" y="6453336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Образование - Астрономия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91683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4" action="ppaction://hlinksldjump"/>
              </a:rPr>
              <a:t>Spase</a:t>
            </a:r>
            <a:r>
              <a:rPr lang="en-US" sz="3200" dirty="0" smtClean="0">
                <a:hlinkClick r:id="rId4" action="ppaction://hlinksldjump"/>
              </a:rPr>
              <a:t> Simulation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5" action="ppaction://hlinksldjump"/>
              </a:rPr>
              <a:t>KStars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endParaRPr lang="ru-RU" sz="3200" dirty="0"/>
          </a:p>
        </p:txBody>
      </p:sp>
      <p:sp>
        <p:nvSpPr>
          <p:cNvPr id="9" name="Управляющая кнопка: настраиваемая 8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" action="ppaction://noaction" highlightClick="1"/>
          </p:cNvPr>
          <p:cNvSpPr/>
          <p:nvPr/>
        </p:nvSpPr>
        <p:spPr>
          <a:xfrm>
            <a:off x="8244408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Целеста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астольный планетарий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4" action="ppaction://hlinksldjump" highlightClick="1"/>
          </p:cNvPr>
          <p:cNvSpPr/>
          <p:nvPr/>
        </p:nvSpPr>
        <p:spPr>
          <a:xfrm>
            <a:off x="251520" y="6093296"/>
            <a:ext cx="504056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394</Words>
  <Application>Microsoft Office PowerPoint</Application>
  <PresentationFormat>Экран (4:3)</PresentationFormat>
  <Paragraphs>48</Paragraphs>
  <Slides>10</Slides>
  <Notes>5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Обзор программных продуктов дистрибутива Линукс Юниор </vt:lpstr>
      <vt:lpstr>Образование</vt:lpstr>
      <vt:lpstr>Образование - География</vt:lpstr>
      <vt:lpstr>Слайд 4</vt:lpstr>
      <vt:lpstr>Образование - Химия</vt:lpstr>
      <vt:lpstr>Слайд 6</vt:lpstr>
      <vt:lpstr>Образование - Астрономия</vt:lpstr>
      <vt:lpstr>Слайд 8</vt:lpstr>
      <vt:lpstr>Слайд 9</vt:lpstr>
      <vt:lpstr>Литература и интернет-ресурсы: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программных продуктов дистрибутива Линукс Юниор</dc:title>
  <dc:creator>Татьяна</dc:creator>
  <cp:lastModifiedBy>Татьяна</cp:lastModifiedBy>
  <cp:revision>42</cp:revision>
  <dcterms:created xsi:type="dcterms:W3CDTF">2013-06-02T12:04:17Z</dcterms:created>
  <dcterms:modified xsi:type="dcterms:W3CDTF">2013-09-07T18:02:40Z</dcterms:modified>
</cp:coreProperties>
</file>