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16" r:id="rId4"/>
    <p:sldId id="325" r:id="rId5"/>
    <p:sldId id="25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1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A56A-ED71-44DC-A645-B841CA644A4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6C0-B7D0-47F2-B1D0-0E33D7BA5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мире существует уже более сотни различных дистрибутивов </a:t>
            </a:r>
            <a:r>
              <a:rPr lang="en-US" dirty="0" smtClean="0"/>
              <a:t>Linux</a:t>
            </a:r>
            <a:r>
              <a:rPr lang="ru-RU" dirty="0" smtClean="0"/>
              <a:t> и все время появляются новые. Рассмотрим возможности программных продуктов дистрибутива, разработанного для школ, </a:t>
            </a:r>
            <a:r>
              <a:rPr lang="ru-RU" dirty="0" err="1" smtClean="0"/>
              <a:t>Линукс</a:t>
            </a:r>
            <a:r>
              <a:rPr lang="ru-RU" dirty="0" smtClean="0"/>
              <a:t> Юниор.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Kaudio</a:t>
            </a:r>
            <a:r>
              <a:rPr lang="ru-RU" dirty="0" smtClean="0"/>
              <a:t> </a:t>
            </a:r>
            <a:r>
              <a:rPr lang="en-US" dirty="0" smtClean="0"/>
              <a:t>Creator</a:t>
            </a:r>
            <a:r>
              <a:rPr lang="ru-RU" dirty="0" smtClean="0"/>
              <a:t> выполняет задачу превращения композиций аудио диска в звуковые файлы на жёстком диске.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Линукс</a:t>
            </a:r>
            <a:r>
              <a:rPr lang="ru-RU" dirty="0" smtClean="0"/>
              <a:t> Юниор обмениваться мгновенными сообщениями можно при помощи программы </a:t>
            </a:r>
            <a:r>
              <a:rPr lang="en-US" dirty="0" err="1" smtClean="0"/>
              <a:t>Kopete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r>
              <a:rPr lang="en-US" dirty="0" err="1" smtClean="0"/>
              <a:t>amaroK</a:t>
            </a:r>
            <a:r>
              <a:rPr lang="ru-RU" dirty="0" smtClean="0"/>
              <a:t> Способная проигрывать файлы множества звуковых форматов из папок файловой системы и со съёмных носителей, принимать и воспроизводить трансляцию интернет-радио, а так же воспроизводить аудио диски. Кроме этого, </a:t>
            </a:r>
            <a:r>
              <a:rPr lang="ru-RU" dirty="0" err="1" smtClean="0"/>
              <a:t>amaroK</a:t>
            </a:r>
            <a:r>
              <a:rPr lang="ru-RU" dirty="0" smtClean="0"/>
              <a:t> оснащён большим количеством дополнительных функций, позволяющих не только создавать большие музыкальные коллекции, но и делиться ими с другими пользователями, вести статистику популярности песен, управлять обложками альбомов, и многое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r>
              <a:rPr lang="en-US" dirty="0" err="1" smtClean="0"/>
              <a:t>Kaﬀeine</a:t>
            </a:r>
            <a:r>
              <a:rPr lang="ru-RU" dirty="0" smtClean="0"/>
              <a:t> может: просматривать изображения, проигрывать аудио диски и звуковые файлы различных форматов, воспроизводить содержимое </a:t>
            </a:r>
            <a:r>
              <a:rPr lang="ru-RU" dirty="0" err="1" smtClean="0"/>
              <a:t>видеофайлов</a:t>
            </a:r>
            <a:r>
              <a:rPr lang="ru-RU" dirty="0" smtClean="0"/>
              <a:t>, а так же видео </a:t>
            </a:r>
            <a:r>
              <a:rPr lang="en-US" dirty="0" smtClean="0"/>
              <a:t>DVD-</a:t>
            </a:r>
            <a:r>
              <a:rPr lang="ru-RU" dirty="0" smtClean="0"/>
              <a:t>и </a:t>
            </a:r>
            <a:r>
              <a:rPr lang="en-US" dirty="0" smtClean="0"/>
              <a:t>VCD-</a:t>
            </a:r>
            <a:r>
              <a:rPr lang="ru-RU" dirty="0" smtClean="0"/>
              <a:t>дисков,</a:t>
            </a:r>
            <a:r>
              <a:rPr lang="ru-RU" baseline="0" dirty="0" smtClean="0"/>
              <a:t> </a:t>
            </a:r>
            <a:r>
              <a:rPr lang="ru-RU" dirty="0" smtClean="0"/>
              <a:t>принимать потоковое аудио- и видео вещание, транслировать поток в Сеть и сохранять принимаемый поток в файл.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Нередко</a:t>
            </a:r>
            <a:r>
              <a:rPr lang="ru-RU" baseline="0" dirty="0" smtClean="0"/>
              <a:t> </a:t>
            </a:r>
            <a:r>
              <a:rPr lang="ru-RU" dirty="0" smtClean="0"/>
              <a:t>мы можем столкнуться со случаями, когда звуковая информация поступает сразу по нескольким каналам и нужно отрегулировать их относительную громкость или изменить баланс громкости в левом и правом стереоканале, или уменьшить чувствительность микрофонного входа, чтобы подавить помехи. Иными словами, К</a:t>
            </a:r>
            <a:r>
              <a:rPr lang="en-US" dirty="0" smtClean="0"/>
              <a:t>m</a:t>
            </a:r>
            <a:r>
              <a:rPr lang="ru-RU" dirty="0" err="1" smtClean="0"/>
              <a:t>ix</a:t>
            </a:r>
            <a:r>
              <a:rPr lang="ru-RU" dirty="0" smtClean="0"/>
              <a:t> программа, которая дает</a:t>
            </a:r>
            <a:r>
              <a:rPr lang="ru-RU" baseline="0" dirty="0" smtClean="0"/>
              <a:t> н</a:t>
            </a:r>
            <a:r>
              <a:rPr lang="ru-RU" dirty="0" smtClean="0"/>
              <a:t>ам доступ ко всем звуковым каналам компьютера.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JuK</a:t>
            </a:r>
            <a:r>
              <a:rPr lang="ru-RU" dirty="0" smtClean="0"/>
              <a:t> представляет собой простой проигрыватель звуковых файлов, поддерживающий сравнительно небольшое количество форматов.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KsCD</a:t>
            </a:r>
            <a:r>
              <a:rPr lang="ru-RU" dirty="0" smtClean="0"/>
              <a:t> предназначен только для проигрывания аудиодисков.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 из широко используемых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средств является звук. Фактически, каждый пользователь персонального</a:t>
            </a:r>
          </a:p>
          <a:p>
            <a:r>
              <a:rPr lang="ru-RU" dirty="0" smtClean="0"/>
              <a:t>компьютера, регулярно использует этот инструмент для воспроизведения аудиозаписей. Программа </a:t>
            </a:r>
            <a:r>
              <a:rPr lang="en-US" dirty="0" smtClean="0"/>
              <a:t>Audacity—</a:t>
            </a:r>
            <a:r>
              <a:rPr lang="ru-RU" dirty="0" smtClean="0"/>
              <a:t>это профессиональный редактор звука. Возможности: Получать</a:t>
            </a:r>
            <a:r>
              <a:rPr lang="ru-RU" baseline="0" dirty="0" smtClean="0"/>
              <a:t> </a:t>
            </a:r>
            <a:r>
              <a:rPr lang="ru-RU" dirty="0" smtClean="0"/>
              <a:t>звуковые дорожки из «живых» или открывать их из звуковых файлов; Редактировать звуковые дорожки; Редактировать огибающую звука; Редактировать звуковую дорожку в режиме карандаша; Открывать и сохранять файлы в распространённых звуковых форматах; Получать«</a:t>
            </a:r>
            <a:r>
              <a:rPr lang="ru-RU" dirty="0" err="1" smtClean="0"/>
              <a:t>минусовку</a:t>
            </a:r>
            <a:r>
              <a:rPr lang="ru-RU" dirty="0" smtClean="0"/>
              <a:t>»; Накладывать на звук различного рода эффекты и многое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r>
              <a:rPr lang="en-US" dirty="0" err="1" smtClean="0"/>
              <a:t>Krec</a:t>
            </a:r>
            <a:r>
              <a:rPr lang="ru-RU" dirty="0" smtClean="0"/>
              <a:t> предназначена для записи звуковой информации с микрофона или из другого «живого» источника.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Обзор программных продуктов дистрибутива </a:t>
            </a:r>
            <a:r>
              <a:rPr lang="ru-RU" dirty="0" err="1" smtClean="0">
                <a:latin typeface="Comic Sans MS" pitchFamily="66" charset="0"/>
              </a:rPr>
              <a:t>Линукс</a:t>
            </a:r>
            <a:r>
              <a:rPr lang="ru-RU" dirty="0" smtClean="0">
                <a:latin typeface="Comic Sans MS" pitchFamily="66" charset="0"/>
              </a:rPr>
              <a:t> Юниор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u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9195056" cy="685800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51520" y="6021288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игрыватель cd дисков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052736"/>
            <a:ext cx="9169526" cy="3573016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251520" y="587727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игрыватель mid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82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251520" y="587727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дактор звуковых файлов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003" y="0"/>
            <a:ext cx="9119997" cy="6839998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251520" y="5229200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ись cd dv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укозапись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8936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рование c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Литература и интернет-ресурсы: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err="1" smtClean="0"/>
              <a:t>ЛинуксЮниор:книгадляучителя</a:t>
            </a:r>
            <a:r>
              <a:rPr lang="ru-RU" dirty="0" smtClean="0"/>
              <a:t>/В.Б.Волков—М.: </a:t>
            </a:r>
            <a:r>
              <a:rPr lang="en-US" dirty="0" err="1" smtClean="0"/>
              <a:t>ALTLinux</a:t>
            </a:r>
            <a:r>
              <a:rPr lang="en-US" dirty="0" smtClean="0"/>
              <a:t>;</a:t>
            </a:r>
            <a:r>
              <a:rPr lang="ru-RU" dirty="0" smtClean="0"/>
              <a:t>ИздательскийдомДМК-пресс,2009.—363с.: ил. (Библиотека</a:t>
            </a:r>
            <a:r>
              <a:rPr lang="en-US" dirty="0" err="1" smtClean="0"/>
              <a:t>ALTLinux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Академия </a:t>
            </a:r>
            <a:r>
              <a:rPr lang="ru-RU" dirty="0" err="1" smtClean="0"/>
              <a:t>АйТи</a:t>
            </a:r>
            <a:r>
              <a:rPr lang="ru-RU" dirty="0" smtClean="0"/>
              <a:t>. Применение ПСПО. Лекции. Часть 5 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8316416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6021288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Мазеева Татьяна Александровна, учитель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МКОУ «СОШ №3» г. Николаевск Волгоградская обл.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Интернет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4" action="ppaction://hlinksldjump"/>
              </a:rPr>
              <a:t>Kopete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5" action="ppaction://hlinksldjump"/>
              </a:rPr>
              <a:t>Mozilla</a:t>
            </a:r>
            <a:endParaRPr lang="ru-RU" sz="3200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8316416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мен сообщениями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179512" y="5661248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18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8421" cy="685468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79512" y="5661248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Мультимедиа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hlinkClick r:id="rId4" action="ppaction://hlinksldjump"/>
              </a:rPr>
              <a:t>Media Player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5" action="ppaction://hlinksldjump"/>
              </a:rPr>
              <a:t>Amarok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6" action="ppaction://hlinksldjump"/>
              </a:rPr>
              <a:t>Kaffeine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7" action="ppaction://hlinksldjump"/>
              </a:rPr>
              <a:t>KMix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8" action="ppaction://hlinksldjump"/>
              </a:rPr>
              <a:t>Juk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9" action="ppaction://hlinksldjump"/>
              </a:rPr>
              <a:t>KsCD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hlinkClick r:id="rId10" action="ppaction://hlinksldjump"/>
              </a:rPr>
              <a:t>Midi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11" action="ppaction://hlinksldjump"/>
              </a:rPr>
              <a:t>Audiacity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hlinkClick r:id="rId12" action="ppaction://hlinksldjump"/>
              </a:rPr>
              <a:t>K3b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13" action="ppaction://hlinksldjump"/>
              </a:rPr>
              <a:t>Krec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hlinkClick r:id="rId14" action="ppaction://hlinksldjump"/>
              </a:rPr>
              <a:t>KAudioCreator</a:t>
            </a:r>
            <a:endParaRPr lang="ru-RU" sz="2400" dirty="0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18" name="Управляющая кнопка: назад 17">
            <a:hlinkClick r:id="rId15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noaction" highlightClick="1"/>
          </p:cNvPr>
          <p:cNvSpPr/>
          <p:nvPr/>
        </p:nvSpPr>
        <p:spPr>
          <a:xfrm>
            <a:off x="8388424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диа плеер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удиоплеер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maro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0"/>
            <a:ext cx="8460433" cy="6852949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ffein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уковой микшер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1"/>
            <a:ext cx="9144000" cy="6895911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51520" y="5517232"/>
            <a:ext cx="4675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481</Words>
  <Application>Microsoft Office PowerPoint</Application>
  <PresentationFormat>Экран (4:3)</PresentationFormat>
  <Paragraphs>51</Paragraphs>
  <Slides>17</Slides>
  <Notes>10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Обзор программных продуктов дистрибутива Линукс Юниор </vt:lpstr>
      <vt:lpstr>Интернет</vt:lpstr>
      <vt:lpstr>Слайд 3</vt:lpstr>
      <vt:lpstr>Слайд 4</vt:lpstr>
      <vt:lpstr>Мультимедиа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Литература и интернет-ресурсы: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программных продуктов дистрибутива Линукс Юниор</dc:title>
  <dc:creator>Татьяна</dc:creator>
  <cp:lastModifiedBy>Татьяна</cp:lastModifiedBy>
  <cp:revision>42</cp:revision>
  <dcterms:created xsi:type="dcterms:W3CDTF">2013-06-02T12:04:17Z</dcterms:created>
  <dcterms:modified xsi:type="dcterms:W3CDTF">2013-09-07T17:47:39Z</dcterms:modified>
</cp:coreProperties>
</file>