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1" autoAdjust="0"/>
  </p:normalViewPr>
  <p:slideViewPr>
    <p:cSldViewPr>
      <p:cViewPr varScale="1">
        <p:scale>
          <a:sx n="57" d="100"/>
          <a:sy n="57" d="100"/>
        </p:scale>
        <p:origin x="-17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6A56A-ED71-44DC-A645-B841CA644A48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F66C0-B7D0-47F2-B1D0-0E33D7BA5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мире существует уже более сотни различных дистрибутивов </a:t>
            </a:r>
            <a:r>
              <a:rPr lang="en-US" dirty="0" smtClean="0"/>
              <a:t>Linux</a:t>
            </a:r>
            <a:r>
              <a:rPr lang="ru-RU" dirty="0" smtClean="0"/>
              <a:t> и все время появляются новые. Рассмотрим возможности программных продуктов дистрибутива, разработанного для школ, </a:t>
            </a:r>
            <a:r>
              <a:rPr lang="ru-RU" dirty="0" err="1" smtClean="0"/>
              <a:t>Линукс</a:t>
            </a:r>
            <a:r>
              <a:rPr lang="ru-RU" dirty="0" smtClean="0"/>
              <a:t> Юниор.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GIMP –  </a:t>
            </a:r>
            <a:r>
              <a:rPr lang="ru-RU" dirty="0" err="1" smtClean="0"/>
              <a:t>многоплатформенное</a:t>
            </a:r>
            <a:r>
              <a:rPr lang="ru-RU" dirty="0" smtClean="0"/>
              <a:t>  программное  обеспечение  для  работы  над изображениями. Пригоден  для  решения  множества  задач  по  изменению изображений,  включая  ретушь  фотографий,  объединение  и  создание  изображений. </a:t>
            </a:r>
          </a:p>
          <a:p>
            <a:r>
              <a:rPr lang="ru-RU" dirty="0" smtClean="0"/>
              <a:t>Программа GIMP многофункциональна. Её можно использовать как простой графический редактор,  как профессиональное  приложение  для  ретуши  фотографий,  как  сетевую систему  пакетной  обработки  изображений,  как  программу  для  </a:t>
            </a:r>
            <a:r>
              <a:rPr lang="ru-RU" dirty="0" err="1" smtClean="0"/>
              <a:t>рендеринга</a:t>
            </a:r>
            <a:r>
              <a:rPr lang="ru-RU" dirty="0" smtClean="0"/>
              <a:t>  изображений, как преобразователь форматов изображений и т.д. GIMP спроектирован расширяемым при </a:t>
            </a:r>
          </a:p>
          <a:p>
            <a:r>
              <a:rPr lang="ru-RU" dirty="0" smtClean="0"/>
              <a:t>помощи  дополнений,  реализующих  любые  возможные  функции.  Передовой  интерфейс для  разработки  сценариев  позволяет  легко  автоматизировать  выполнение  любых  задач любого уровня.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Inkscape</a:t>
            </a:r>
            <a:r>
              <a:rPr lang="ru-RU" dirty="0" smtClean="0"/>
              <a:t>  это  открытый  редактор  векторной  графики.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Qcad</a:t>
            </a:r>
            <a:r>
              <a:rPr lang="en-US" dirty="0" smtClean="0"/>
              <a:t> – </a:t>
            </a:r>
            <a:r>
              <a:rPr lang="ru-RU" dirty="0" smtClean="0"/>
              <a:t>среда для выполнения машиностроительных или архитектурных плоских (2</a:t>
            </a:r>
            <a:r>
              <a:rPr lang="en-US" dirty="0" smtClean="0"/>
              <a:t>D)</a:t>
            </a:r>
            <a:r>
              <a:rPr lang="ru-RU" dirty="0" smtClean="0"/>
              <a:t> чертежей. Достоинства: большое количество разного рода графических примитивов, поддержка слоёв облегчает черчение разными стилями линий, а черчение при помощи ввода команд позволяет позиционировать примитивы с любой заданной точностью.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Kooka</a:t>
            </a:r>
            <a:r>
              <a:rPr lang="en-US" dirty="0" smtClean="0"/>
              <a:t> - </a:t>
            </a:r>
            <a:r>
              <a:rPr lang="ru-RU" dirty="0" smtClean="0"/>
              <a:t>это программа сканирования. Задает наиболее важные параметры сканирования, выбирает подходящий формат файла для сохранения и обрабатывает  отсканированные  изображения. Она  предлагает  поддержку  для  различных </a:t>
            </a:r>
          </a:p>
          <a:p>
            <a:r>
              <a:rPr lang="ru-RU" dirty="0" smtClean="0"/>
              <a:t>модулей  распознавания символов.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BF66C0-B7D0-47F2-B1D0-0E33D7BA559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21129-2E15-4679-91BF-074F0EE50177}" type="datetimeFigureOut">
              <a:rPr lang="ru-RU" smtClean="0"/>
              <a:pPr/>
              <a:t>07.09.2013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661FD-2BB0-4A3A-AD83-0C9C5EDFE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1.xml"/><Relationship Id="rId3" Type="http://schemas.openxmlformats.org/officeDocument/2006/relationships/image" Target="../media/image1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image" Target="../media/image2.jpeg"/><Relationship Id="rId9" Type="http://schemas.openxmlformats.org/officeDocument/2006/relationships/slide" Target="slide7.xml"/><Relationship Id="rId14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Обзор программных продуктов дистрибутива </a:t>
            </a:r>
            <a:r>
              <a:rPr lang="ru-RU" dirty="0" err="1" smtClean="0">
                <a:latin typeface="Comic Sans MS" pitchFamily="66" charset="0"/>
              </a:rPr>
              <a:t>Линукс</a:t>
            </a:r>
            <a:r>
              <a:rPr lang="ru-RU" dirty="0" smtClean="0">
                <a:latin typeface="Comic Sans MS" pitchFamily="66" charset="0"/>
              </a:rPr>
              <a:t> Юниор 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16" name="Управляющая кнопка: настраиваемая 15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lconnEdii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9512" y="5589240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argfsvaxo4xd4tslluvwaybnih8eb63_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Comic Sans MS" pitchFamily="66" charset="0"/>
              </a:rPr>
              <a:t>Литература и интернет-ресурсы: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r>
              <a:rPr lang="ru-RU" dirty="0" err="1" smtClean="0"/>
              <a:t>ЛинуксЮниор:книгадляучителя</a:t>
            </a:r>
            <a:r>
              <a:rPr lang="ru-RU" dirty="0" smtClean="0"/>
              <a:t>/В.Б.Волков—М.: </a:t>
            </a:r>
            <a:r>
              <a:rPr lang="en-US" dirty="0" err="1" smtClean="0"/>
              <a:t>ALTLinux</a:t>
            </a:r>
            <a:r>
              <a:rPr lang="en-US" dirty="0" smtClean="0"/>
              <a:t>;</a:t>
            </a:r>
            <a:r>
              <a:rPr lang="ru-RU" dirty="0" smtClean="0"/>
              <a:t>ИздательскийдомДМК-пресс,2009.—363с.: ил. (Библиотека</a:t>
            </a:r>
            <a:r>
              <a:rPr lang="en-US" dirty="0" err="1" smtClean="0"/>
              <a:t>ALTLinux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Академия </a:t>
            </a:r>
            <a:r>
              <a:rPr lang="ru-RU" dirty="0" err="1" smtClean="0"/>
              <a:t>АйТи</a:t>
            </a:r>
            <a:r>
              <a:rPr lang="ru-RU" dirty="0" smtClean="0"/>
              <a:t>. Применение ПСПО. Лекции. Часть 5 </a:t>
            </a:r>
          </a:p>
          <a:p>
            <a:endParaRPr lang="ru-RU" dirty="0"/>
          </a:p>
        </p:txBody>
      </p:sp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endshow" highlightClick="1"/>
          </p:cNvPr>
          <p:cNvSpPr/>
          <p:nvPr/>
        </p:nvSpPr>
        <p:spPr>
          <a:xfrm>
            <a:off x="8316416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763688" y="6021288"/>
            <a:ext cx="561662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Мазеева Татьяна Александровна, учитель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МКОУ «СОШ №3» г. Николаевск Волгоградская обл.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argfsvaxo4xd4tslluvwaybnih8eb63_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6021288"/>
            <a:ext cx="5616624" cy="648072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>
                <a:solidFill>
                  <a:schemeClr val="tx1"/>
                </a:solidFill>
              </a:rPr>
              <a:t>Мазеева</a:t>
            </a:r>
            <a:r>
              <a:rPr lang="ru-RU" dirty="0" smtClean="0">
                <a:solidFill>
                  <a:schemeClr val="tx1"/>
                </a:solidFill>
              </a:rPr>
              <a:t> Татьяна Александровна, учитель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МКОУ «СОШ №3» г. Николаевск Волгоградская обл.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авторский знак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5877272"/>
            <a:ext cx="864096" cy="818934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Графика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611560" y="1340768"/>
            <a:ext cx="345638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5" action="ppaction://hlinksldjump"/>
              </a:rPr>
              <a:t>TuxPaint</a:t>
            </a:r>
            <a:endParaRPr lang="ru-RU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6" action="ppaction://hlinksldjump"/>
              </a:rPr>
              <a:t>KolorPaint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>
                <a:hlinkClick r:id="rId7" action="ppaction://hlinksldjump"/>
              </a:rPr>
              <a:t>GIMP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8" action="ppaction://hlinksldjump"/>
              </a:rPr>
              <a:t>Inkscape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9" action="ppaction://hlinksldjump"/>
              </a:rPr>
              <a:t>Qcad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10" action="ppaction://hlinksldjump"/>
              </a:rPr>
              <a:t>Kooka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11" action="ppaction://hlinksldjump"/>
              </a:rPr>
              <a:t>Ksnapshot</a:t>
            </a:r>
            <a:endParaRPr lang="en-US" sz="3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dirty="0" err="1" smtClean="0">
                <a:hlinkClick r:id="rId12" action="ppaction://hlinksldjump"/>
              </a:rPr>
              <a:t>KlonEdit</a:t>
            </a:r>
            <a:endParaRPr lang="ru-RU" sz="3200" dirty="0"/>
          </a:p>
        </p:txBody>
      </p:sp>
      <p:sp>
        <p:nvSpPr>
          <p:cNvPr id="10" name="Управляющая кнопка: настраиваемая 9">
            <a:hlinkClick r:id="" action="ppaction://hlinkshowjump?jump=endshow" highlightClick="1"/>
          </p:cNvPr>
          <p:cNvSpPr/>
          <p:nvPr/>
        </p:nvSpPr>
        <p:spPr>
          <a:xfrm>
            <a:off x="8100392" y="188640"/>
            <a:ext cx="864096" cy="43204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12" name="Управляющая кнопка: назад 11">
            <a:hlinkClick r:id="rId13" action="ppaction://hlinksldjump" highlightClick="1"/>
          </p:cNvPr>
          <p:cNvSpPr/>
          <p:nvPr/>
        </p:nvSpPr>
        <p:spPr>
          <a:xfrm>
            <a:off x="7596336" y="6381328"/>
            <a:ext cx="504056" cy="288032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алее 12">
            <a:hlinkClick r:id="rId14" action="ppaction://hlinksldjump" highlightClick="1"/>
          </p:cNvPr>
          <p:cNvSpPr/>
          <p:nvPr/>
        </p:nvSpPr>
        <p:spPr>
          <a:xfrm>
            <a:off x="8244408" y="6381328"/>
            <a:ext cx="504056" cy="28803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ux pain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Управляющая кнопка: назад 4">
            <a:hlinkClick r:id="rId3" action="ppaction://hlinksldjump" highlightClick="1"/>
          </p:cNvPr>
          <p:cNvSpPr/>
          <p:nvPr/>
        </p:nvSpPr>
        <p:spPr>
          <a:xfrm>
            <a:off x="179512" y="5589240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kolor paint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79512" y="5157192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imp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179512" y="5445224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nkscape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251520" y="5445224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QCad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179512" y="5229200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анирование изображений в KDE kooka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4" action="ppaction://hlinksldjump" highlightClick="1"/>
          </p:cNvPr>
          <p:cNvSpPr/>
          <p:nvPr/>
        </p:nvSpPr>
        <p:spPr>
          <a:xfrm>
            <a:off x="179512" y="5589240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оздание снимков экрана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Управляющая кнопка: назад 2">
            <a:hlinkClick r:id="rId3" action="ppaction://hlinksldjump" highlightClick="1"/>
          </p:cNvPr>
          <p:cNvSpPr/>
          <p:nvPr/>
        </p:nvSpPr>
        <p:spPr>
          <a:xfrm>
            <a:off x="179512" y="5589240"/>
            <a:ext cx="504056" cy="40466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307</Words>
  <Application>Microsoft Office PowerPoint</Application>
  <PresentationFormat>Экран (4:3)</PresentationFormat>
  <Paragraphs>35</Paragraphs>
  <Slides>11</Slides>
  <Notes>6</Notes>
  <HiddenSlides>8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Обзор программных продуктов дистрибутива Линукс Юниор </vt:lpstr>
      <vt:lpstr>Графика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Литература и интернет-ресурсы: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программных продуктов дистрибутива Линукс Юниор</dc:title>
  <dc:creator>Татьяна</dc:creator>
  <cp:lastModifiedBy>Татьяна</cp:lastModifiedBy>
  <cp:revision>42</cp:revision>
  <dcterms:created xsi:type="dcterms:W3CDTF">2013-06-02T12:04:17Z</dcterms:created>
  <dcterms:modified xsi:type="dcterms:W3CDTF">2013-09-07T17:46:53Z</dcterms:modified>
</cp:coreProperties>
</file>