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31D6A-C2B2-4BA9-90D4-2991138FB544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81191-030B-4712-9E18-CD68A857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81191-030B-4712-9E18-CD68A857B58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A526-5D92-46CA-B290-8EBB50AE856B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5C66-5151-49A5-A76A-653860057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СКАЛЯРНОЕ ПРОИЗВЕДЕНИЕ ВЕКТОРОВ И ЕГО СВОЙСТВА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геометрии в 9 классе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Найдите координаты вектора АВ и его длину, если известны координаты точек А и В.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А(9;-3) ,    В(3;5)                                        </a:t>
            </a:r>
          </a:p>
          <a:p>
            <a:pPr>
              <a:buNone/>
            </a:pPr>
            <a:r>
              <a:rPr lang="ru-RU" sz="3600" dirty="0" smtClean="0"/>
              <a:t>                 __ </a:t>
            </a:r>
            <a:endParaRPr lang="ru-RU" sz="3600" dirty="0"/>
          </a:p>
          <a:p>
            <a:r>
              <a:rPr lang="ru-RU" sz="3600" dirty="0" smtClean="0"/>
              <a:t>Ответ: АВ{-6;8 }     АВ=10.                 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850" y="765175"/>
            <a:ext cx="8351838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Следствие 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Следствие 2.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827088" y="1196975"/>
            <a:ext cx="7200900" cy="841375"/>
            <a:chOff x="295" y="754"/>
            <a:chExt cx="4536" cy="530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1292" y="935"/>
            <a:ext cx="263" cy="285"/>
          </p:xfrm>
          <a:graphic>
            <a:graphicData uri="http://schemas.openxmlformats.org/presentationml/2006/ole">
              <p:oleObj spid="_x0000_s1026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7" name="Object 4"/>
            <p:cNvGraphicFramePr>
              <a:graphicFrameLocks noChangeAspect="1"/>
            </p:cNvGraphicFramePr>
            <p:nvPr/>
          </p:nvGraphicFramePr>
          <p:xfrm>
            <a:off x="295" y="754"/>
            <a:ext cx="952" cy="506"/>
          </p:xfrm>
          <a:graphic>
            <a:graphicData uri="http://schemas.openxmlformats.org/presentationml/2006/ole">
              <p:oleObj spid="_x0000_s1027" name="Формула" r:id="rId4" imgW="571252" imgH="304668" progId="Equation.3">
                <p:embed/>
              </p:oleObj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1599" y="754"/>
            <a:ext cx="1088" cy="530"/>
          </p:xfrm>
          <a:graphic>
            <a:graphicData uri="http://schemas.openxmlformats.org/presentationml/2006/ole">
              <p:oleObj spid="_x0000_s1028" name="Формула" r:id="rId5" imgW="609336" imgH="304668" progId="Equation.3">
                <p:embed/>
              </p:oleObj>
            </a:graphicData>
          </a:graphic>
        </p:graphicFrame>
        <p:graphicFrame>
          <p:nvGraphicFramePr>
            <p:cNvPr id="9" name="Object 9"/>
            <p:cNvGraphicFramePr>
              <a:graphicFrameLocks noChangeAspect="1"/>
            </p:cNvGraphicFramePr>
            <p:nvPr/>
          </p:nvGraphicFramePr>
          <p:xfrm>
            <a:off x="2744" y="981"/>
            <a:ext cx="317" cy="224"/>
          </p:xfrm>
          <a:graphic>
            <a:graphicData uri="http://schemas.openxmlformats.org/presentationml/2006/ole">
              <p:oleObj spid="_x0000_s1029" name="Формула" r:id="rId6" imgW="215640" imgH="152280" progId="Equation.3">
                <p:embed/>
              </p:oleObj>
            </a:graphicData>
          </a:graphic>
        </p:graphicFrame>
        <p:graphicFrame>
          <p:nvGraphicFramePr>
            <p:cNvPr id="10" name="Object 12"/>
            <p:cNvGraphicFramePr>
              <a:graphicFrameLocks noChangeAspect="1"/>
            </p:cNvGraphicFramePr>
            <p:nvPr/>
          </p:nvGraphicFramePr>
          <p:xfrm>
            <a:off x="3107" y="880"/>
            <a:ext cx="1724" cy="377"/>
          </p:xfrm>
          <a:graphic>
            <a:graphicData uri="http://schemas.openxmlformats.org/presentationml/2006/ole">
              <p:oleObj spid="_x0000_s1030" name="Формула" r:id="rId7" imgW="977476" imgH="215806" progId="Equation.3">
                <p:embed/>
              </p:oleObj>
            </a:graphicData>
          </a:graphic>
        </p:graphicFrame>
      </p:grpSp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2268538" y="3284538"/>
          <a:ext cx="4392612" cy="1195387"/>
        </p:xfrm>
        <a:graphic>
          <a:graphicData uri="http://schemas.openxmlformats.org/presentationml/2006/ole">
            <p:oleObj spid="_x0000_s1031" name="Формула" r:id="rId8" imgW="1815312" imgH="495085" progId="Equation.3">
              <p:embed/>
            </p:oleObj>
          </a:graphicData>
        </a:graphic>
      </p:graphicFrame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395288" y="4652963"/>
          <a:ext cx="1512887" cy="881062"/>
        </p:xfrm>
        <a:graphic>
          <a:graphicData uri="http://schemas.openxmlformats.org/presentationml/2006/ole">
            <p:oleObj spid="_x0000_s1032" name="Формула" r:id="rId9" imgW="520474" imgH="304668" progId="Equation.3">
              <p:embed/>
            </p:oleObj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/>
        </p:nvGraphicFramePr>
        <p:xfrm>
          <a:off x="395288" y="5300663"/>
          <a:ext cx="1439862" cy="882650"/>
        </p:xfrm>
        <a:graphic>
          <a:graphicData uri="http://schemas.openxmlformats.org/presentationml/2006/ole">
            <p:oleObj spid="_x0000_s1033" name="Формула" r:id="rId10" imgW="49500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калярное произведение в координатах таблиц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357158" y="1071546"/>
            <a:ext cx="8267842" cy="457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Определение скалярного произведения векторов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Скалярным произведением векторов называется число, равное произведению длин векторов на косинус угла между ними.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постоянной силы.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Работой постоянной силы называется физическая величина, равная произведению модулей силы и перемещения, умноженному на косинус угла между векторами силы и перемещения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Выражение </a:t>
            </a:r>
            <a:r>
              <a:rPr lang="en-US" dirty="0" smtClean="0"/>
              <a:t>A=Fs*</a:t>
            </a:r>
            <a:r>
              <a:rPr lang="en-US" dirty="0" err="1" smtClean="0"/>
              <a:t>cos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ru-RU" dirty="0" smtClean="0"/>
              <a:t>показывает, что работа является скалярной величиной и может иметь положительное или отрицательное значение в зависимости от знака косинуса угла 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   Работа, совершаемая силой , положительна, если угол между вектором силы и вектором перемещения меньше 90°.</a:t>
            </a:r>
          </a:p>
          <a:p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051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66654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Выражение (18.1) показывает, что работа является скалярной величиной и может иметь положительное или отрицательное значение в зависимости от знака косинуса угла  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.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Работа, совершаемая силой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, положительна, если угол  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 между вектором силы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 и вектором перемещения   </a:t>
            </a: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 меньше 90° (рис. 63).</a:t>
            </a:r>
          </a:p>
        </p:txBody>
      </p:sp>
      <p:pic>
        <p:nvPicPr>
          <p:cNvPr id="16386" name="Picture 2" descr="http://physics.kgsu.ru/school/sprav_mat/formuli/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4338" y="-195263"/>
            <a:ext cx="152400" cy="133350"/>
          </a:xfrm>
          <a:prstGeom prst="rect">
            <a:avLst/>
          </a:prstGeom>
          <a:noFill/>
        </p:spPr>
      </p:pic>
      <p:pic>
        <p:nvPicPr>
          <p:cNvPr id="16387" name="Picture 3" descr="http://physics.kgsu.ru/school/sprav_mat/formuli/8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4450" y="63500"/>
            <a:ext cx="161925" cy="200025"/>
          </a:xfrm>
          <a:prstGeom prst="rect">
            <a:avLst/>
          </a:prstGeom>
          <a:noFill/>
        </p:spPr>
      </p:pic>
      <p:pic>
        <p:nvPicPr>
          <p:cNvPr id="16388" name="Picture 4" descr="http://physics.kgsu.ru/school/sprav_mat/formuli/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4300" y="63500"/>
            <a:ext cx="152400" cy="133350"/>
          </a:xfrm>
          <a:prstGeom prst="rect">
            <a:avLst/>
          </a:prstGeom>
          <a:noFill/>
        </p:spPr>
      </p:pic>
      <p:pic>
        <p:nvPicPr>
          <p:cNvPr id="16389" name="Picture 5" descr="http://physics.kgsu.ru/school/sprav_mat/formuli/8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5875" y="63500"/>
            <a:ext cx="161925" cy="200025"/>
          </a:xfrm>
          <a:prstGeom prst="rect">
            <a:avLst/>
          </a:prstGeom>
          <a:noFill/>
        </p:spPr>
      </p:pic>
      <p:pic>
        <p:nvPicPr>
          <p:cNvPr id="16390" name="Picture 6" descr="http://physics.kgsu.ru/school/sprav_mat/formuli/18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9375" y="63500"/>
            <a:ext cx="114300" cy="209550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051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66654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Выражение (18.1) показывает, что работа является скалярной величиной и может иметь положительное или отрицательное значение в зависимости от знака косинуса угла  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.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Работа, совершаемая силой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, положительна, если угол  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 между вектором силы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 и вектором перемещения   </a:t>
            </a: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 меньше 90° (рис. 63).</a:t>
            </a:r>
          </a:p>
        </p:txBody>
      </p:sp>
      <p:pic>
        <p:nvPicPr>
          <p:cNvPr id="16392" name="Picture 8" descr="http://physics.kgsu.ru/school/sprav_mat/formuli/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4338" y="-195263"/>
            <a:ext cx="152400" cy="133350"/>
          </a:xfrm>
          <a:prstGeom prst="rect">
            <a:avLst/>
          </a:prstGeom>
          <a:noFill/>
        </p:spPr>
      </p:pic>
      <p:pic>
        <p:nvPicPr>
          <p:cNvPr id="16393" name="Picture 9" descr="http://physics.kgsu.ru/school/sprav_mat/formuli/8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4450" y="63500"/>
            <a:ext cx="161925" cy="200025"/>
          </a:xfrm>
          <a:prstGeom prst="rect">
            <a:avLst/>
          </a:prstGeom>
          <a:noFill/>
        </p:spPr>
      </p:pic>
      <p:pic>
        <p:nvPicPr>
          <p:cNvPr id="16394" name="Picture 10" descr="http://physics.kgsu.ru/school/sprav_mat/formuli/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4300" y="63500"/>
            <a:ext cx="152400" cy="133350"/>
          </a:xfrm>
          <a:prstGeom prst="rect">
            <a:avLst/>
          </a:prstGeom>
          <a:noFill/>
        </p:spPr>
      </p:pic>
      <p:pic>
        <p:nvPicPr>
          <p:cNvPr id="16395" name="Picture 11" descr="http://physics.kgsu.ru/school/sprav_mat/formuli/8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5875" y="63500"/>
            <a:ext cx="161925" cy="200025"/>
          </a:xfrm>
          <a:prstGeom prst="rect">
            <a:avLst/>
          </a:prstGeom>
          <a:noFill/>
        </p:spPr>
      </p:pic>
      <p:pic>
        <p:nvPicPr>
          <p:cNvPr id="16396" name="Picture 12" descr="http://physics.kgsu.ru/school/sprav_mat/formuli/18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9375" y="63500"/>
            <a:ext cx="114300" cy="20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значениях угла от 90 до </a:t>
            </a:r>
            <a:r>
              <a:rPr lang="ru-RU" smtClean="0"/>
              <a:t>180 градусов работа </a:t>
            </a:r>
            <a:r>
              <a:rPr lang="ru-RU" dirty="0" smtClean="0"/>
              <a:t>силы отрицательна .</a:t>
            </a:r>
            <a:br>
              <a:rPr lang="ru-RU" dirty="0" smtClean="0"/>
            </a:br>
            <a:r>
              <a:rPr lang="ru-RU" dirty="0" smtClean="0"/>
              <a:t>   Если вектор силы перпендикулярен вектору перемещения , то косинус угла равен нулю и работа силы равна нулю.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Заполните таблицу по приведенному образцу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59721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а{2;-1}, </a:t>
                      </a:r>
                      <a:r>
                        <a:rPr lang="en-US" dirty="0" smtClean="0"/>
                        <a:t>b{3</a:t>
                      </a:r>
                      <a:r>
                        <a:rPr lang="ru-RU" dirty="0" smtClean="0"/>
                        <a:t>;5}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a*b</a:t>
                      </a:r>
                      <a:r>
                        <a:rPr lang="en-US" baseline="0" dirty="0" smtClean="0"/>
                        <a:t> = 2*3+(-1)*5 = 6-5 =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m{3</a:t>
                      </a:r>
                      <a:r>
                        <a:rPr lang="ru-RU" dirty="0" smtClean="0"/>
                        <a:t>;</a:t>
                      </a:r>
                      <a:r>
                        <a:rPr lang="ru-RU" baseline="0" dirty="0" smtClean="0"/>
                        <a:t> -2}</a:t>
                      </a:r>
                      <a:r>
                        <a:rPr lang="en-US" baseline="0" dirty="0" smtClean="0"/>
                        <a:t>, n{4</a:t>
                      </a:r>
                      <a:r>
                        <a:rPr lang="ru-RU" baseline="0" dirty="0" smtClean="0"/>
                        <a:t>;3}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c{-5</a:t>
                      </a:r>
                      <a:r>
                        <a:rPr lang="ru-RU" dirty="0" smtClean="0"/>
                        <a:t>;11}</a:t>
                      </a:r>
                      <a:r>
                        <a:rPr lang="en-US" dirty="0" smtClean="0"/>
                        <a:t>, d{7</a:t>
                      </a:r>
                      <a:r>
                        <a:rPr lang="ru-RU" dirty="0" smtClean="0"/>
                        <a:t>;4}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b{2</a:t>
                      </a:r>
                      <a:r>
                        <a:rPr lang="ru-RU" dirty="0" smtClean="0"/>
                        <a:t>;8}, </a:t>
                      </a:r>
                      <a:r>
                        <a:rPr lang="en-US" dirty="0" smtClean="0"/>
                        <a:t> c{-5</a:t>
                      </a:r>
                      <a:r>
                        <a:rPr lang="ru-RU" dirty="0" smtClean="0"/>
                        <a:t>;6}̄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66654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 значениях угла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         работа силы отрицательна (рис. 64)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Если вектор силы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 перпендикулярен вектору перемещения   </a:t>
            </a: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то косинус угла  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 равен нулю и работа силы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 равна нулю (рис. 65). 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0" name="Picture 2" descr="http://physics.kgsu.ru/school/sprav_mat/formuli/18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8850" y="-377825"/>
            <a:ext cx="895350" cy="200025"/>
          </a:xfrm>
          <a:prstGeom prst="rect">
            <a:avLst/>
          </a:prstGeom>
          <a:noFill/>
        </p:spPr>
      </p:pic>
      <p:pic>
        <p:nvPicPr>
          <p:cNvPr id="22531" name="Picture 3" descr="http://physics.kgsu.ru/school/sprav_mat/formuli/8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9325" y="-103188"/>
            <a:ext cx="161925" cy="200026"/>
          </a:xfrm>
          <a:prstGeom prst="rect">
            <a:avLst/>
          </a:prstGeom>
          <a:noFill/>
        </p:spPr>
      </p:pic>
      <p:pic>
        <p:nvPicPr>
          <p:cNvPr id="22532" name="Picture 4" descr="http://physics.kgsu.ru/school/sprav_mat/formuli/18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8638" y="-103188"/>
            <a:ext cx="114300" cy="209551"/>
          </a:xfrm>
          <a:prstGeom prst="rect">
            <a:avLst/>
          </a:prstGeom>
          <a:noFill/>
        </p:spPr>
      </p:pic>
      <p:pic>
        <p:nvPicPr>
          <p:cNvPr id="22533" name="Picture 5" descr="http://physics.kgsu.ru/school/sprav_mat/formuli/5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83650" y="-103188"/>
            <a:ext cx="152400" cy="133351"/>
          </a:xfrm>
          <a:prstGeom prst="rect">
            <a:avLst/>
          </a:prstGeom>
          <a:noFill/>
        </p:spPr>
      </p:pic>
      <p:pic>
        <p:nvPicPr>
          <p:cNvPr id="22534" name="Picture 6" descr="http://physics.kgsu.ru/school/sprav_mat/formuli/8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9763" y="-103188"/>
            <a:ext cx="161925" cy="200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238</Words>
  <Application>Microsoft Office PowerPoint</Application>
  <PresentationFormat>Экран (4:3)</PresentationFormat>
  <Paragraphs>31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СКАЛЯРНОЕ ПРОИЗВЕДЕНИЕ ВЕКТОРОВ И ЕГО СВОЙСТВА</vt:lpstr>
      <vt:lpstr>Разминка</vt:lpstr>
      <vt:lpstr>Слайд 3</vt:lpstr>
      <vt:lpstr>Слайд 4</vt:lpstr>
      <vt:lpstr>Определение скалярного произведения векторов</vt:lpstr>
      <vt:lpstr>Работа постоянной силы.</vt:lpstr>
      <vt:lpstr>Слайд 7</vt:lpstr>
      <vt:lpstr>Слайд 8</vt:lpstr>
      <vt:lpstr>Заполните таблицу по приведенному образцу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</dc:title>
  <dc:creator>O</dc:creator>
  <cp:lastModifiedBy>O</cp:lastModifiedBy>
  <cp:revision>20</cp:revision>
  <dcterms:created xsi:type="dcterms:W3CDTF">2011-12-31T10:07:05Z</dcterms:created>
  <dcterms:modified xsi:type="dcterms:W3CDTF">2012-01-07T05:21:16Z</dcterms:modified>
</cp:coreProperties>
</file>