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336" r:id="rId2"/>
    <p:sldId id="263" r:id="rId3"/>
    <p:sldId id="324" r:id="rId4"/>
    <p:sldId id="335" r:id="rId5"/>
    <p:sldId id="337" r:id="rId6"/>
    <p:sldId id="334" r:id="rId7"/>
    <p:sldId id="295" r:id="rId8"/>
    <p:sldId id="278" r:id="rId9"/>
    <p:sldId id="325" r:id="rId10"/>
    <p:sldId id="339" r:id="rId11"/>
    <p:sldId id="338" r:id="rId12"/>
    <p:sldId id="28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60" autoAdjust="0"/>
  </p:normalViewPr>
  <p:slideViewPr>
    <p:cSldViewPr>
      <p:cViewPr varScale="1">
        <p:scale>
          <a:sx n="69" d="100"/>
          <a:sy n="69" d="100"/>
        </p:scale>
        <p:origin x="-14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3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81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6.0332818044090515E-4"/>
          <c:w val="0.99579481422142291"/>
          <c:h val="0.975452824031080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8"/>
          <c:dLbls>
            <c:showCatName val="1"/>
            <c:showPercent val="1"/>
            <c:showLeaderLines val="1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>
                  <c:v>0.71000000000000063</c:v>
                </c:pt>
                <c:pt idx="1">
                  <c:v>0.29000000000000031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6887251991158109E-2"/>
          <c:y val="5.5967803988857222E-2"/>
          <c:w val="0.98311274800884063"/>
          <c:h val="0.944032196011142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CatName val="1"/>
            <c:showPercent val="1"/>
            <c:showLeaderLines val="1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>
                  <c:v>0.97000000000000064</c:v>
                </c:pt>
                <c:pt idx="1">
                  <c:v>3.0000000000000002E-2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CCD08E-6601-478F-AB3F-350265ECB95A}" type="doc">
      <dgm:prSet loTypeId="urn:microsoft.com/office/officeart/2005/8/layout/lProcess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4D37AD-4434-4F05-8199-95B754424D27}">
      <dgm:prSet phldrT="[Текст]"/>
      <dgm:spPr/>
      <dgm:t>
        <a:bodyPr/>
        <a:lstStyle/>
        <a:p>
          <a:r>
            <a:rPr lang="ru-RU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Воды Мирового океана</a:t>
          </a:r>
          <a:endParaRPr lang="ru-RU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F8D47F-9A4C-450E-B4DB-B94EEEB2352B}" type="parTrans" cxnId="{7B92661D-6A90-440A-B70D-F3797C0913C7}">
      <dgm:prSet/>
      <dgm:spPr/>
      <dgm:t>
        <a:bodyPr/>
        <a:lstStyle/>
        <a:p>
          <a:endParaRPr lang="ru-RU"/>
        </a:p>
      </dgm:t>
    </dgm:pt>
    <dgm:pt modelId="{D8628245-ED7F-48A2-8040-FE37DD0E8BC4}" type="sibTrans" cxnId="{7B92661D-6A90-440A-B70D-F3797C0913C7}">
      <dgm:prSet/>
      <dgm:spPr/>
      <dgm:t>
        <a:bodyPr/>
        <a:lstStyle/>
        <a:p>
          <a:endParaRPr lang="ru-RU"/>
        </a:p>
      </dgm:t>
    </dgm:pt>
    <dgm:pt modelId="{47312142-3D4A-4C5B-9FBF-65A0280BDFCF}">
      <dgm:prSet phldrT="[Текст]" custT="1"/>
      <dgm:spPr/>
      <dgm:t>
        <a:bodyPr/>
        <a:lstStyle/>
        <a:p>
          <a:r>
            <a: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Моря</a:t>
          </a:r>
          <a:endParaRPr lang="ru-RU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534090-1109-48EE-B7F9-312A1DDD9E3C}" type="parTrans" cxnId="{7DCFBCD4-6CE1-4791-A79D-A74CC88FC406}">
      <dgm:prSet/>
      <dgm:spPr/>
      <dgm:t>
        <a:bodyPr/>
        <a:lstStyle/>
        <a:p>
          <a:endParaRPr lang="ru-RU"/>
        </a:p>
      </dgm:t>
    </dgm:pt>
    <dgm:pt modelId="{0F7512B1-3B5C-4C29-98DA-755387758BE6}" type="sibTrans" cxnId="{7DCFBCD4-6CE1-4791-A79D-A74CC88FC406}">
      <dgm:prSet/>
      <dgm:spPr/>
      <dgm:t>
        <a:bodyPr/>
        <a:lstStyle/>
        <a:p>
          <a:endParaRPr lang="ru-RU"/>
        </a:p>
      </dgm:t>
    </dgm:pt>
    <dgm:pt modelId="{EEEAF3CC-6610-4896-BA9D-7261504FC735}">
      <dgm:prSet phldrT="[Текст]" custT="1"/>
      <dgm:spPr/>
      <dgm:t>
        <a:bodyPr/>
        <a:lstStyle/>
        <a:p>
          <a:r>
            <a: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Воды суши</a:t>
          </a:r>
          <a:endParaRPr lang="ru-RU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4DFB20-B849-4BED-BEA9-294983A8DABB}" type="parTrans" cxnId="{5794E895-D0C2-44A0-BBEC-A16D2EB84C9C}">
      <dgm:prSet/>
      <dgm:spPr/>
      <dgm:t>
        <a:bodyPr/>
        <a:lstStyle/>
        <a:p>
          <a:endParaRPr lang="ru-RU"/>
        </a:p>
      </dgm:t>
    </dgm:pt>
    <dgm:pt modelId="{BD1CD489-51DE-4D5B-8C80-B8BA21DBFE01}" type="sibTrans" cxnId="{5794E895-D0C2-44A0-BBEC-A16D2EB84C9C}">
      <dgm:prSet/>
      <dgm:spPr/>
      <dgm:t>
        <a:bodyPr/>
        <a:lstStyle/>
        <a:p>
          <a:endParaRPr lang="ru-RU"/>
        </a:p>
      </dgm:t>
    </dgm:pt>
    <dgm:pt modelId="{80C1F09C-9E83-45A8-980B-2659687799B9}">
      <dgm:prSet phldrT="[Текст]"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Реки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497D01-C8A9-46E8-82BE-A9CEBC017EF6}" type="parTrans" cxnId="{00D3FDB6-66EC-4845-A580-6ED50E418C58}">
      <dgm:prSet/>
      <dgm:spPr/>
      <dgm:t>
        <a:bodyPr/>
        <a:lstStyle/>
        <a:p>
          <a:endParaRPr lang="ru-RU"/>
        </a:p>
      </dgm:t>
    </dgm:pt>
    <dgm:pt modelId="{FD6C0153-D96C-44D7-8B45-79453EB2603A}" type="sibTrans" cxnId="{00D3FDB6-66EC-4845-A580-6ED50E418C58}">
      <dgm:prSet/>
      <dgm:spPr/>
      <dgm:t>
        <a:bodyPr/>
        <a:lstStyle/>
        <a:p>
          <a:endParaRPr lang="ru-RU"/>
        </a:p>
      </dgm:t>
    </dgm:pt>
    <dgm:pt modelId="{6C2906B9-10B7-4905-92E2-37E2A6E506A3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Вода в атмосфере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370519-37E6-49E6-BBD5-91D8C631734E}" type="parTrans" cxnId="{CAED7880-EB35-43E8-8907-900EF312A71D}">
      <dgm:prSet/>
      <dgm:spPr/>
      <dgm:t>
        <a:bodyPr/>
        <a:lstStyle/>
        <a:p>
          <a:endParaRPr lang="ru-RU"/>
        </a:p>
      </dgm:t>
    </dgm:pt>
    <dgm:pt modelId="{63C3731A-BAC5-4879-BA75-34FF687E0658}" type="sibTrans" cxnId="{CAED7880-EB35-43E8-8907-900EF312A71D}">
      <dgm:prSet/>
      <dgm:spPr/>
      <dgm:t>
        <a:bodyPr/>
        <a:lstStyle/>
        <a:p>
          <a:endParaRPr lang="ru-RU"/>
        </a:p>
      </dgm:t>
    </dgm:pt>
    <dgm:pt modelId="{F82DD484-3484-45A2-B747-E9FBAB8E696D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Облака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40D624-10A3-4BFB-85B1-5F832A45A718}" type="parTrans" cxnId="{21BA92D3-BF02-425A-B2D5-2AFB46DD1CD8}">
      <dgm:prSet/>
      <dgm:spPr/>
      <dgm:t>
        <a:bodyPr/>
        <a:lstStyle/>
        <a:p>
          <a:endParaRPr lang="ru-RU"/>
        </a:p>
      </dgm:t>
    </dgm:pt>
    <dgm:pt modelId="{3C6083CE-C103-4C4F-9AFD-7FC0148B8ED4}" type="sibTrans" cxnId="{21BA92D3-BF02-425A-B2D5-2AFB46DD1CD8}">
      <dgm:prSet/>
      <dgm:spPr/>
      <dgm:t>
        <a:bodyPr/>
        <a:lstStyle/>
        <a:p>
          <a:endParaRPr lang="ru-RU"/>
        </a:p>
      </dgm:t>
    </dgm:pt>
    <dgm:pt modelId="{1C2A4BB7-4516-4BF5-BE24-596BCFB8DB14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Дождь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9439E0-313B-4091-BDFF-A58F839AFDF5}" type="parTrans" cxnId="{5A125DA0-D01B-4A08-A6B6-A2485CE0B112}">
      <dgm:prSet/>
      <dgm:spPr/>
      <dgm:t>
        <a:bodyPr/>
        <a:lstStyle/>
        <a:p>
          <a:endParaRPr lang="ru-RU"/>
        </a:p>
      </dgm:t>
    </dgm:pt>
    <dgm:pt modelId="{607DFDE3-7135-4A8B-9A7B-BDB9C1F2A08F}" type="sibTrans" cxnId="{5A125DA0-D01B-4A08-A6B6-A2485CE0B112}">
      <dgm:prSet/>
      <dgm:spPr/>
      <dgm:t>
        <a:bodyPr/>
        <a:lstStyle/>
        <a:p>
          <a:endParaRPr lang="ru-RU"/>
        </a:p>
      </dgm:t>
    </dgm:pt>
    <dgm:pt modelId="{35148F7D-A51C-4EF6-A313-62A8FCE8D9B4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Снег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9DA630-FDF9-43BF-B7D5-B0416B113516}" type="parTrans" cxnId="{3AFC07EA-0153-4372-B56A-389DBEEA8B42}">
      <dgm:prSet/>
      <dgm:spPr/>
      <dgm:t>
        <a:bodyPr/>
        <a:lstStyle/>
        <a:p>
          <a:endParaRPr lang="ru-RU"/>
        </a:p>
      </dgm:t>
    </dgm:pt>
    <dgm:pt modelId="{1EEDCDC5-1672-4226-9032-17EE828AEAEE}" type="sibTrans" cxnId="{3AFC07EA-0153-4372-B56A-389DBEEA8B42}">
      <dgm:prSet/>
      <dgm:spPr/>
      <dgm:t>
        <a:bodyPr/>
        <a:lstStyle/>
        <a:p>
          <a:endParaRPr lang="ru-RU"/>
        </a:p>
      </dgm:t>
    </dgm:pt>
    <dgm:pt modelId="{D7603EDF-BE30-4A51-A084-5B1F1617B567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Град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B8F344-E144-4AF1-AFD5-06E0C9331D85}" type="parTrans" cxnId="{8626D2C2-9C21-4E85-B193-F0BF50B4A0ED}">
      <dgm:prSet/>
      <dgm:spPr/>
      <dgm:t>
        <a:bodyPr/>
        <a:lstStyle/>
        <a:p>
          <a:endParaRPr lang="ru-RU"/>
        </a:p>
      </dgm:t>
    </dgm:pt>
    <dgm:pt modelId="{FE5E0237-807D-4887-A22E-C75BC1A6EECE}" type="sibTrans" cxnId="{8626D2C2-9C21-4E85-B193-F0BF50B4A0ED}">
      <dgm:prSet/>
      <dgm:spPr/>
      <dgm:t>
        <a:bodyPr/>
        <a:lstStyle/>
        <a:p>
          <a:endParaRPr lang="ru-RU"/>
        </a:p>
      </dgm:t>
    </dgm:pt>
    <dgm:pt modelId="{FE061E66-146B-404C-AF65-3D20BFF72B5A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туман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DD2285-4E1A-419E-838D-9842A70C0BC8}" type="parTrans" cxnId="{E0448115-AAA0-4C70-99B7-30D42D50E5B3}">
      <dgm:prSet/>
      <dgm:spPr/>
      <dgm:t>
        <a:bodyPr/>
        <a:lstStyle/>
        <a:p>
          <a:endParaRPr lang="ru-RU"/>
        </a:p>
      </dgm:t>
    </dgm:pt>
    <dgm:pt modelId="{978E64A0-FCB0-4D5E-B6DF-41567AB7D401}" type="sibTrans" cxnId="{E0448115-AAA0-4C70-99B7-30D42D50E5B3}">
      <dgm:prSet/>
      <dgm:spPr/>
      <dgm:t>
        <a:bodyPr/>
        <a:lstStyle/>
        <a:p>
          <a:endParaRPr lang="ru-RU"/>
        </a:p>
      </dgm:t>
    </dgm:pt>
    <dgm:pt modelId="{BE831459-1A17-47CF-93E9-193F4B5A62E5}">
      <dgm:prSet phldrT="[Текст]" custT="1"/>
      <dgm:spPr/>
      <dgm:t>
        <a:bodyPr/>
        <a:lstStyle/>
        <a:p>
          <a:r>
            <a: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Заливы</a:t>
          </a:r>
          <a:endParaRPr lang="ru-RU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0F4AA9-9DBF-41BF-85AD-A7C67226BAAB}" type="parTrans" cxnId="{0F8BC4DD-6EC7-4DCB-A7C4-269AA88E3885}">
      <dgm:prSet/>
      <dgm:spPr/>
      <dgm:t>
        <a:bodyPr/>
        <a:lstStyle/>
        <a:p>
          <a:endParaRPr lang="ru-RU"/>
        </a:p>
      </dgm:t>
    </dgm:pt>
    <dgm:pt modelId="{2EB53A33-45DE-42B9-BCAA-7379EDFA8392}" type="sibTrans" cxnId="{0F8BC4DD-6EC7-4DCB-A7C4-269AA88E3885}">
      <dgm:prSet/>
      <dgm:spPr/>
      <dgm:t>
        <a:bodyPr/>
        <a:lstStyle/>
        <a:p>
          <a:endParaRPr lang="ru-RU"/>
        </a:p>
      </dgm:t>
    </dgm:pt>
    <dgm:pt modelId="{337CC92B-02E3-481C-9B4C-A939B1F118EB}">
      <dgm:prSet phldrT="[Текст]" custT="1"/>
      <dgm:spPr/>
      <dgm:t>
        <a:bodyPr/>
        <a:lstStyle/>
        <a:p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проливы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F56090-A3E6-4465-90CF-7A1E086783F9}" type="parTrans" cxnId="{8561C357-D060-449C-AB15-02386A5D8865}">
      <dgm:prSet/>
      <dgm:spPr/>
      <dgm:t>
        <a:bodyPr/>
        <a:lstStyle/>
        <a:p>
          <a:endParaRPr lang="ru-RU"/>
        </a:p>
      </dgm:t>
    </dgm:pt>
    <dgm:pt modelId="{864B9E09-E021-449D-9A15-616029C26D64}" type="sibTrans" cxnId="{8561C357-D060-449C-AB15-02386A5D8865}">
      <dgm:prSet/>
      <dgm:spPr/>
      <dgm:t>
        <a:bodyPr/>
        <a:lstStyle/>
        <a:p>
          <a:endParaRPr lang="ru-RU"/>
        </a:p>
      </dgm:t>
    </dgm:pt>
    <dgm:pt modelId="{4D1D91AB-17D9-4DFB-8D01-1F8A81286724}">
      <dgm:prSet phldrT="[Текст]" custT="1"/>
      <dgm:spPr/>
      <dgm:t>
        <a:bodyPr/>
        <a:lstStyle/>
        <a:p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Озёра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4B77C6-91EA-4090-9846-3B8CF2B91E84}" type="parTrans" cxnId="{3BCC1849-287D-417C-927B-CC28D1206F8D}">
      <dgm:prSet/>
      <dgm:spPr/>
      <dgm:t>
        <a:bodyPr/>
        <a:lstStyle/>
        <a:p>
          <a:endParaRPr lang="ru-RU"/>
        </a:p>
      </dgm:t>
    </dgm:pt>
    <dgm:pt modelId="{598E77B8-21A4-4CEE-9F66-ED828368388B}" type="sibTrans" cxnId="{3BCC1849-287D-417C-927B-CC28D1206F8D}">
      <dgm:prSet/>
      <dgm:spPr/>
      <dgm:t>
        <a:bodyPr/>
        <a:lstStyle/>
        <a:p>
          <a:endParaRPr lang="ru-RU"/>
        </a:p>
      </dgm:t>
    </dgm:pt>
    <dgm:pt modelId="{DEB06805-E518-4604-896C-C9743D3B436A}">
      <dgm:prSet phldrT="[Текст]"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Ледники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480376-7D54-4484-836A-278CAA4E6A58}" type="parTrans" cxnId="{4A1D6985-6B8E-4A30-9DF4-A3D90AFCCB05}">
      <dgm:prSet/>
      <dgm:spPr/>
      <dgm:t>
        <a:bodyPr/>
        <a:lstStyle/>
        <a:p>
          <a:endParaRPr lang="ru-RU"/>
        </a:p>
      </dgm:t>
    </dgm:pt>
    <dgm:pt modelId="{5E098134-2512-4696-8646-A485A7E206D3}" type="sibTrans" cxnId="{4A1D6985-6B8E-4A30-9DF4-A3D90AFCCB05}">
      <dgm:prSet/>
      <dgm:spPr/>
      <dgm:t>
        <a:bodyPr/>
        <a:lstStyle/>
        <a:p>
          <a:endParaRPr lang="ru-RU"/>
        </a:p>
      </dgm:t>
    </dgm:pt>
    <dgm:pt modelId="{ECD7EF00-2473-4F9E-B7BD-DB03B349AA17}">
      <dgm:prSet phldrT="[Текст]" custT="1"/>
      <dgm:spPr/>
      <dgm:t>
        <a:bodyPr/>
        <a:lstStyle/>
        <a:p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Подземные воды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157C12-F06C-4067-904B-182A671C75F7}" type="parTrans" cxnId="{075D05B6-F681-4775-8907-7DC19CF05F36}">
      <dgm:prSet/>
      <dgm:spPr/>
      <dgm:t>
        <a:bodyPr/>
        <a:lstStyle/>
        <a:p>
          <a:endParaRPr lang="ru-RU"/>
        </a:p>
      </dgm:t>
    </dgm:pt>
    <dgm:pt modelId="{AEBE13A4-9556-422F-924A-AA21F5ABC6CA}" type="sibTrans" cxnId="{075D05B6-F681-4775-8907-7DC19CF05F36}">
      <dgm:prSet/>
      <dgm:spPr/>
      <dgm:t>
        <a:bodyPr/>
        <a:lstStyle/>
        <a:p>
          <a:endParaRPr lang="ru-RU"/>
        </a:p>
      </dgm:t>
    </dgm:pt>
    <dgm:pt modelId="{31FE3FE7-DFBD-40A2-BC55-DB492C5320F5}" type="pres">
      <dgm:prSet presAssocID="{80CCD08E-6601-478F-AB3F-350265ECB95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FD295A-C62B-4A98-B4BE-AB624377EBD2}" type="pres">
      <dgm:prSet presAssocID="{2C4D37AD-4434-4F05-8199-95B754424D27}" presName="compNode" presStyleCnt="0"/>
      <dgm:spPr/>
    </dgm:pt>
    <dgm:pt modelId="{2822D77C-316A-48AB-8B35-1FD61F3AA66F}" type="pres">
      <dgm:prSet presAssocID="{2C4D37AD-4434-4F05-8199-95B754424D27}" presName="aNode" presStyleLbl="bgShp" presStyleIdx="0" presStyleCnt="3"/>
      <dgm:spPr/>
      <dgm:t>
        <a:bodyPr/>
        <a:lstStyle/>
        <a:p>
          <a:endParaRPr lang="ru-RU"/>
        </a:p>
      </dgm:t>
    </dgm:pt>
    <dgm:pt modelId="{AC0210F5-D0FF-47AB-9AB3-03778E2279CE}" type="pres">
      <dgm:prSet presAssocID="{2C4D37AD-4434-4F05-8199-95B754424D27}" presName="textNode" presStyleLbl="bgShp" presStyleIdx="0" presStyleCnt="3"/>
      <dgm:spPr/>
      <dgm:t>
        <a:bodyPr/>
        <a:lstStyle/>
        <a:p>
          <a:endParaRPr lang="ru-RU"/>
        </a:p>
      </dgm:t>
    </dgm:pt>
    <dgm:pt modelId="{E280DFA5-06C6-402C-8BA9-42705A0E7CEE}" type="pres">
      <dgm:prSet presAssocID="{2C4D37AD-4434-4F05-8199-95B754424D27}" presName="compChildNode" presStyleCnt="0"/>
      <dgm:spPr/>
    </dgm:pt>
    <dgm:pt modelId="{73115939-344D-440F-93FB-C31BD487938E}" type="pres">
      <dgm:prSet presAssocID="{2C4D37AD-4434-4F05-8199-95B754424D27}" presName="theInnerList" presStyleCnt="0"/>
      <dgm:spPr/>
    </dgm:pt>
    <dgm:pt modelId="{A8F57B59-E8BE-4157-A925-4E9F4C97E901}" type="pres">
      <dgm:prSet presAssocID="{47312142-3D4A-4C5B-9FBF-65A0280BDFCF}" presName="child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3829F-C96B-4E04-B540-E8431C4C8B90}" type="pres">
      <dgm:prSet presAssocID="{47312142-3D4A-4C5B-9FBF-65A0280BDFCF}" presName="aSpace2" presStyleCnt="0"/>
      <dgm:spPr/>
    </dgm:pt>
    <dgm:pt modelId="{B27E0121-6545-493B-8528-0853665086D8}" type="pres">
      <dgm:prSet presAssocID="{BE831459-1A17-47CF-93E9-193F4B5A62E5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378F2-1491-4A84-A537-D8E24A19E0CE}" type="pres">
      <dgm:prSet presAssocID="{BE831459-1A17-47CF-93E9-193F4B5A62E5}" presName="aSpace2" presStyleCnt="0"/>
      <dgm:spPr/>
    </dgm:pt>
    <dgm:pt modelId="{CFDD6FB0-20E8-464F-8603-82C2FF537BEA}" type="pres">
      <dgm:prSet presAssocID="{337CC92B-02E3-481C-9B4C-A939B1F118EB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4A2912-6918-4DB4-B7A0-925098D47AEB}" type="pres">
      <dgm:prSet presAssocID="{2C4D37AD-4434-4F05-8199-95B754424D27}" presName="aSpace" presStyleCnt="0"/>
      <dgm:spPr/>
    </dgm:pt>
    <dgm:pt modelId="{C5B9EE02-B909-4C12-B703-2057658CFE98}" type="pres">
      <dgm:prSet presAssocID="{EEEAF3CC-6610-4896-BA9D-7261504FC735}" presName="compNode" presStyleCnt="0"/>
      <dgm:spPr/>
    </dgm:pt>
    <dgm:pt modelId="{11AA3CFA-920D-4339-A266-97702CB4C7A7}" type="pres">
      <dgm:prSet presAssocID="{EEEAF3CC-6610-4896-BA9D-7261504FC735}" presName="aNode" presStyleLbl="bgShp" presStyleIdx="1" presStyleCnt="3"/>
      <dgm:spPr/>
      <dgm:t>
        <a:bodyPr/>
        <a:lstStyle/>
        <a:p>
          <a:endParaRPr lang="ru-RU"/>
        </a:p>
      </dgm:t>
    </dgm:pt>
    <dgm:pt modelId="{8B2D294E-282E-4B9E-8CC5-F6A27CF10422}" type="pres">
      <dgm:prSet presAssocID="{EEEAF3CC-6610-4896-BA9D-7261504FC735}" presName="textNode" presStyleLbl="bgShp" presStyleIdx="1" presStyleCnt="3"/>
      <dgm:spPr/>
      <dgm:t>
        <a:bodyPr/>
        <a:lstStyle/>
        <a:p>
          <a:endParaRPr lang="ru-RU"/>
        </a:p>
      </dgm:t>
    </dgm:pt>
    <dgm:pt modelId="{A4A33845-2C45-47A1-91BF-C610B272F459}" type="pres">
      <dgm:prSet presAssocID="{EEEAF3CC-6610-4896-BA9D-7261504FC735}" presName="compChildNode" presStyleCnt="0"/>
      <dgm:spPr/>
    </dgm:pt>
    <dgm:pt modelId="{1F80BC1B-8EA9-459C-A013-B9BF246D6AFD}" type="pres">
      <dgm:prSet presAssocID="{EEEAF3CC-6610-4896-BA9D-7261504FC735}" presName="theInnerList" presStyleCnt="0"/>
      <dgm:spPr/>
    </dgm:pt>
    <dgm:pt modelId="{ADF5DE58-AE7B-44B2-983F-4AB1722FE4D9}" type="pres">
      <dgm:prSet presAssocID="{80C1F09C-9E83-45A8-980B-2659687799B9}" presName="child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85403-B5C4-4005-A305-5CB53EDE423D}" type="pres">
      <dgm:prSet presAssocID="{80C1F09C-9E83-45A8-980B-2659687799B9}" presName="aSpace2" presStyleCnt="0"/>
      <dgm:spPr/>
    </dgm:pt>
    <dgm:pt modelId="{B02EC533-7277-45B2-B618-5E0AFAE39CBE}" type="pres">
      <dgm:prSet presAssocID="{4D1D91AB-17D9-4DFB-8D01-1F8A81286724}" presName="child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C08F98-2C53-44BE-8131-3D17C9CD81EA}" type="pres">
      <dgm:prSet presAssocID="{4D1D91AB-17D9-4DFB-8D01-1F8A81286724}" presName="aSpace2" presStyleCnt="0"/>
      <dgm:spPr/>
    </dgm:pt>
    <dgm:pt modelId="{DF5CC81E-CC7D-497C-A083-145C39F47213}" type="pres">
      <dgm:prSet presAssocID="{DEB06805-E518-4604-896C-C9743D3B436A}" presName="childNode" presStyleLbl="node1" presStyleIdx="5" presStyleCnt="12" custLinFactY="99168" custLinFactNeighborX="84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D2F631-77C0-4CC1-85FC-011D5E71288E}" type="pres">
      <dgm:prSet presAssocID="{DEB06805-E518-4604-896C-C9743D3B436A}" presName="aSpace2" presStyleCnt="0"/>
      <dgm:spPr/>
    </dgm:pt>
    <dgm:pt modelId="{F4D11C26-52FB-4B99-B5DF-D0228C206FE1}" type="pres">
      <dgm:prSet presAssocID="{ECD7EF00-2473-4F9E-B7BD-DB03B349AA17}" presName="childNode" presStyleLbl="node1" presStyleIdx="6" presStyleCnt="12" custLinFactY="-96154" custLinFactNeighborX="84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68C19-0BC8-48B5-BFCA-D28CEFC7E1AA}" type="pres">
      <dgm:prSet presAssocID="{EEEAF3CC-6610-4896-BA9D-7261504FC735}" presName="aSpace" presStyleCnt="0"/>
      <dgm:spPr/>
    </dgm:pt>
    <dgm:pt modelId="{6B3B4693-BA71-4291-AA09-8996DCFFC860}" type="pres">
      <dgm:prSet presAssocID="{6C2906B9-10B7-4905-92E2-37E2A6E506A3}" presName="compNode" presStyleCnt="0"/>
      <dgm:spPr/>
    </dgm:pt>
    <dgm:pt modelId="{7C5B0A97-9308-4175-A42E-0EB15553EA49}" type="pres">
      <dgm:prSet presAssocID="{6C2906B9-10B7-4905-92E2-37E2A6E506A3}" presName="aNode" presStyleLbl="bgShp" presStyleIdx="2" presStyleCnt="3"/>
      <dgm:spPr/>
      <dgm:t>
        <a:bodyPr/>
        <a:lstStyle/>
        <a:p>
          <a:endParaRPr lang="ru-RU"/>
        </a:p>
      </dgm:t>
    </dgm:pt>
    <dgm:pt modelId="{B587A1D7-E997-4CBC-AD4F-8D791EDCEBE6}" type="pres">
      <dgm:prSet presAssocID="{6C2906B9-10B7-4905-92E2-37E2A6E506A3}" presName="textNode" presStyleLbl="bgShp" presStyleIdx="2" presStyleCnt="3"/>
      <dgm:spPr/>
      <dgm:t>
        <a:bodyPr/>
        <a:lstStyle/>
        <a:p>
          <a:endParaRPr lang="ru-RU"/>
        </a:p>
      </dgm:t>
    </dgm:pt>
    <dgm:pt modelId="{82082018-D5C0-4749-A7A1-2FC3E92843F3}" type="pres">
      <dgm:prSet presAssocID="{6C2906B9-10B7-4905-92E2-37E2A6E506A3}" presName="compChildNode" presStyleCnt="0"/>
      <dgm:spPr/>
    </dgm:pt>
    <dgm:pt modelId="{192E046A-58F4-4B7C-9385-7D561C3374C2}" type="pres">
      <dgm:prSet presAssocID="{6C2906B9-10B7-4905-92E2-37E2A6E506A3}" presName="theInnerList" presStyleCnt="0"/>
      <dgm:spPr/>
    </dgm:pt>
    <dgm:pt modelId="{BDAF40FC-C227-49CA-981D-25822647291D}" type="pres">
      <dgm:prSet presAssocID="{F82DD484-3484-45A2-B747-E9FBAB8E696D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28DC1C-6581-47FD-A20E-ACAAE6C1DBBD}" type="pres">
      <dgm:prSet presAssocID="{F82DD484-3484-45A2-B747-E9FBAB8E696D}" presName="aSpace2" presStyleCnt="0"/>
      <dgm:spPr/>
    </dgm:pt>
    <dgm:pt modelId="{19C75DD6-A452-4E12-98DD-0210D784CBAF}" type="pres">
      <dgm:prSet presAssocID="{1C2A4BB7-4516-4BF5-BE24-596BCFB8DB14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D91EF-EA12-4CD7-A779-5F3E023D7DC9}" type="pres">
      <dgm:prSet presAssocID="{1C2A4BB7-4516-4BF5-BE24-596BCFB8DB14}" presName="aSpace2" presStyleCnt="0"/>
      <dgm:spPr/>
    </dgm:pt>
    <dgm:pt modelId="{E43E6D79-E12F-4731-B45A-CE9C7E2D0BDD}" type="pres">
      <dgm:prSet presAssocID="{35148F7D-A51C-4EF6-A313-62A8FCE8D9B4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0201D-F69C-416D-AD85-B3FDAF7D8831}" type="pres">
      <dgm:prSet presAssocID="{35148F7D-A51C-4EF6-A313-62A8FCE8D9B4}" presName="aSpace2" presStyleCnt="0"/>
      <dgm:spPr/>
    </dgm:pt>
    <dgm:pt modelId="{E830927C-2E1B-497A-905A-0F1FFE662ECC}" type="pres">
      <dgm:prSet presAssocID="{D7603EDF-BE30-4A51-A084-5B1F1617B567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852088-410E-4851-8F70-BB6EAD0C13D5}" type="pres">
      <dgm:prSet presAssocID="{D7603EDF-BE30-4A51-A084-5B1F1617B567}" presName="aSpace2" presStyleCnt="0"/>
      <dgm:spPr/>
    </dgm:pt>
    <dgm:pt modelId="{6CC3BDBE-0EA4-4477-B656-0E8ADA32A2C9}" type="pres">
      <dgm:prSet presAssocID="{FE061E66-146B-404C-AF65-3D20BFF72B5A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B1C585-BF4F-469F-A307-AA62654EB7CB}" type="presOf" srcId="{6C2906B9-10B7-4905-92E2-37E2A6E506A3}" destId="{7C5B0A97-9308-4175-A42E-0EB15553EA49}" srcOrd="0" destOrd="0" presId="urn:microsoft.com/office/officeart/2005/8/layout/lProcess2"/>
    <dgm:cxn modelId="{37E022A8-E3E2-4020-963E-C7D56F0F5AAA}" type="presOf" srcId="{EEEAF3CC-6610-4896-BA9D-7261504FC735}" destId="{11AA3CFA-920D-4339-A266-97702CB4C7A7}" srcOrd="0" destOrd="0" presId="urn:microsoft.com/office/officeart/2005/8/layout/lProcess2"/>
    <dgm:cxn modelId="{AC83BD2C-EA5B-4683-923D-3E817AB84756}" type="presOf" srcId="{2C4D37AD-4434-4F05-8199-95B754424D27}" destId="{AC0210F5-D0FF-47AB-9AB3-03778E2279CE}" srcOrd="1" destOrd="0" presId="urn:microsoft.com/office/officeart/2005/8/layout/lProcess2"/>
    <dgm:cxn modelId="{6ADD8016-4D56-4D0C-841C-564C18469E6E}" type="presOf" srcId="{6C2906B9-10B7-4905-92E2-37E2A6E506A3}" destId="{B587A1D7-E997-4CBC-AD4F-8D791EDCEBE6}" srcOrd="1" destOrd="0" presId="urn:microsoft.com/office/officeart/2005/8/layout/lProcess2"/>
    <dgm:cxn modelId="{5C4AD155-796C-4AF5-8136-06605FC87654}" type="presOf" srcId="{BE831459-1A17-47CF-93E9-193F4B5A62E5}" destId="{B27E0121-6545-493B-8528-0853665086D8}" srcOrd="0" destOrd="0" presId="urn:microsoft.com/office/officeart/2005/8/layout/lProcess2"/>
    <dgm:cxn modelId="{075D05B6-F681-4775-8907-7DC19CF05F36}" srcId="{EEEAF3CC-6610-4896-BA9D-7261504FC735}" destId="{ECD7EF00-2473-4F9E-B7BD-DB03B349AA17}" srcOrd="3" destOrd="0" parTransId="{83157C12-F06C-4067-904B-182A671C75F7}" sibTransId="{AEBE13A4-9556-422F-924A-AA21F5ABC6CA}"/>
    <dgm:cxn modelId="{C834C89D-6743-4B43-98B7-A0761ABE39FF}" type="presOf" srcId="{2C4D37AD-4434-4F05-8199-95B754424D27}" destId="{2822D77C-316A-48AB-8B35-1FD61F3AA66F}" srcOrd="0" destOrd="0" presId="urn:microsoft.com/office/officeart/2005/8/layout/lProcess2"/>
    <dgm:cxn modelId="{7B92661D-6A90-440A-B70D-F3797C0913C7}" srcId="{80CCD08E-6601-478F-AB3F-350265ECB95A}" destId="{2C4D37AD-4434-4F05-8199-95B754424D27}" srcOrd="0" destOrd="0" parTransId="{5CF8D47F-9A4C-450E-B4DB-B94EEEB2352B}" sibTransId="{D8628245-ED7F-48A2-8040-FE37DD0E8BC4}"/>
    <dgm:cxn modelId="{D03A21AC-4998-4C58-9CA8-038AC04C9061}" type="presOf" srcId="{337CC92B-02E3-481C-9B4C-A939B1F118EB}" destId="{CFDD6FB0-20E8-464F-8603-82C2FF537BEA}" srcOrd="0" destOrd="0" presId="urn:microsoft.com/office/officeart/2005/8/layout/lProcess2"/>
    <dgm:cxn modelId="{E0448115-AAA0-4C70-99B7-30D42D50E5B3}" srcId="{6C2906B9-10B7-4905-92E2-37E2A6E506A3}" destId="{FE061E66-146B-404C-AF65-3D20BFF72B5A}" srcOrd="4" destOrd="0" parTransId="{9CDD2285-4E1A-419E-838D-9842A70C0BC8}" sibTransId="{978E64A0-FCB0-4D5E-B6DF-41567AB7D401}"/>
    <dgm:cxn modelId="{4A1D6985-6B8E-4A30-9DF4-A3D90AFCCB05}" srcId="{EEEAF3CC-6610-4896-BA9D-7261504FC735}" destId="{DEB06805-E518-4604-896C-C9743D3B436A}" srcOrd="2" destOrd="0" parTransId="{DF480376-7D54-4484-836A-278CAA4E6A58}" sibTransId="{5E098134-2512-4696-8646-A485A7E206D3}"/>
    <dgm:cxn modelId="{00D3FDB6-66EC-4845-A580-6ED50E418C58}" srcId="{EEEAF3CC-6610-4896-BA9D-7261504FC735}" destId="{80C1F09C-9E83-45A8-980B-2659687799B9}" srcOrd="0" destOrd="0" parTransId="{17497D01-C8A9-46E8-82BE-A9CEBC017EF6}" sibTransId="{FD6C0153-D96C-44D7-8B45-79453EB2603A}"/>
    <dgm:cxn modelId="{ED4A0D0A-090D-437E-9D2E-253B2D811BF3}" type="presOf" srcId="{EEEAF3CC-6610-4896-BA9D-7261504FC735}" destId="{8B2D294E-282E-4B9E-8CC5-F6A27CF10422}" srcOrd="1" destOrd="0" presId="urn:microsoft.com/office/officeart/2005/8/layout/lProcess2"/>
    <dgm:cxn modelId="{0D4067C7-0F85-4E9B-92EC-590D8755B37E}" type="presOf" srcId="{FE061E66-146B-404C-AF65-3D20BFF72B5A}" destId="{6CC3BDBE-0EA4-4477-B656-0E8ADA32A2C9}" srcOrd="0" destOrd="0" presId="urn:microsoft.com/office/officeart/2005/8/layout/lProcess2"/>
    <dgm:cxn modelId="{3BCC1849-287D-417C-927B-CC28D1206F8D}" srcId="{EEEAF3CC-6610-4896-BA9D-7261504FC735}" destId="{4D1D91AB-17D9-4DFB-8D01-1F8A81286724}" srcOrd="1" destOrd="0" parTransId="{284B77C6-91EA-4090-9846-3B8CF2B91E84}" sibTransId="{598E77B8-21A4-4CEE-9F66-ED828368388B}"/>
    <dgm:cxn modelId="{0F8BC4DD-6EC7-4DCB-A7C4-269AA88E3885}" srcId="{2C4D37AD-4434-4F05-8199-95B754424D27}" destId="{BE831459-1A17-47CF-93E9-193F4B5A62E5}" srcOrd="1" destOrd="0" parTransId="{670F4AA9-9DBF-41BF-85AD-A7C67226BAAB}" sibTransId="{2EB53A33-45DE-42B9-BCAA-7379EDFA8392}"/>
    <dgm:cxn modelId="{FF70511D-D7D2-497E-9DF9-55104A7E2A66}" type="presOf" srcId="{80C1F09C-9E83-45A8-980B-2659687799B9}" destId="{ADF5DE58-AE7B-44B2-983F-4AB1722FE4D9}" srcOrd="0" destOrd="0" presId="urn:microsoft.com/office/officeart/2005/8/layout/lProcess2"/>
    <dgm:cxn modelId="{DFF7E160-4CF5-4AED-A3D5-F587D8EAF66D}" type="presOf" srcId="{D7603EDF-BE30-4A51-A084-5B1F1617B567}" destId="{E830927C-2E1B-497A-905A-0F1FFE662ECC}" srcOrd="0" destOrd="0" presId="urn:microsoft.com/office/officeart/2005/8/layout/lProcess2"/>
    <dgm:cxn modelId="{5794E895-D0C2-44A0-BBEC-A16D2EB84C9C}" srcId="{80CCD08E-6601-478F-AB3F-350265ECB95A}" destId="{EEEAF3CC-6610-4896-BA9D-7261504FC735}" srcOrd="1" destOrd="0" parTransId="{DE4DFB20-B849-4BED-BEA9-294983A8DABB}" sibTransId="{BD1CD489-51DE-4D5B-8C80-B8BA21DBFE01}"/>
    <dgm:cxn modelId="{728591F9-E9E9-46FB-8E20-F6BC6810753F}" type="presOf" srcId="{35148F7D-A51C-4EF6-A313-62A8FCE8D9B4}" destId="{E43E6D79-E12F-4731-B45A-CE9C7E2D0BDD}" srcOrd="0" destOrd="0" presId="urn:microsoft.com/office/officeart/2005/8/layout/lProcess2"/>
    <dgm:cxn modelId="{7DCFBCD4-6CE1-4791-A79D-A74CC88FC406}" srcId="{2C4D37AD-4434-4F05-8199-95B754424D27}" destId="{47312142-3D4A-4C5B-9FBF-65A0280BDFCF}" srcOrd="0" destOrd="0" parTransId="{9F534090-1109-48EE-B7F9-312A1DDD9E3C}" sibTransId="{0F7512B1-3B5C-4C29-98DA-755387758BE6}"/>
    <dgm:cxn modelId="{64E682F6-2635-4A9B-B39A-C7516234FC15}" type="presOf" srcId="{F82DD484-3484-45A2-B747-E9FBAB8E696D}" destId="{BDAF40FC-C227-49CA-981D-25822647291D}" srcOrd="0" destOrd="0" presId="urn:microsoft.com/office/officeart/2005/8/layout/lProcess2"/>
    <dgm:cxn modelId="{8561C357-D060-449C-AB15-02386A5D8865}" srcId="{2C4D37AD-4434-4F05-8199-95B754424D27}" destId="{337CC92B-02E3-481C-9B4C-A939B1F118EB}" srcOrd="2" destOrd="0" parTransId="{F3F56090-A3E6-4465-90CF-7A1E086783F9}" sibTransId="{864B9E09-E021-449D-9A15-616029C26D64}"/>
    <dgm:cxn modelId="{CAED7880-EB35-43E8-8907-900EF312A71D}" srcId="{80CCD08E-6601-478F-AB3F-350265ECB95A}" destId="{6C2906B9-10B7-4905-92E2-37E2A6E506A3}" srcOrd="2" destOrd="0" parTransId="{C0370519-37E6-49E6-BBD5-91D8C631734E}" sibTransId="{63C3731A-BAC5-4879-BA75-34FF687E0658}"/>
    <dgm:cxn modelId="{5A125DA0-D01B-4A08-A6B6-A2485CE0B112}" srcId="{6C2906B9-10B7-4905-92E2-37E2A6E506A3}" destId="{1C2A4BB7-4516-4BF5-BE24-596BCFB8DB14}" srcOrd="1" destOrd="0" parTransId="{589439E0-313B-4091-BDFF-A58F839AFDF5}" sibTransId="{607DFDE3-7135-4A8B-9A7B-BDB9C1F2A08F}"/>
    <dgm:cxn modelId="{BA3201E9-88B1-4B3F-93A7-CB37A5E9F55B}" type="presOf" srcId="{DEB06805-E518-4604-896C-C9743D3B436A}" destId="{DF5CC81E-CC7D-497C-A083-145C39F47213}" srcOrd="0" destOrd="0" presId="urn:microsoft.com/office/officeart/2005/8/layout/lProcess2"/>
    <dgm:cxn modelId="{507ACFD5-ABE0-4D46-9684-4C0B72E53B1C}" type="presOf" srcId="{4D1D91AB-17D9-4DFB-8D01-1F8A81286724}" destId="{B02EC533-7277-45B2-B618-5E0AFAE39CBE}" srcOrd="0" destOrd="0" presId="urn:microsoft.com/office/officeart/2005/8/layout/lProcess2"/>
    <dgm:cxn modelId="{FE73FAB0-C5D0-4278-B58E-00467B5B551B}" type="presOf" srcId="{1C2A4BB7-4516-4BF5-BE24-596BCFB8DB14}" destId="{19C75DD6-A452-4E12-98DD-0210D784CBAF}" srcOrd="0" destOrd="0" presId="urn:microsoft.com/office/officeart/2005/8/layout/lProcess2"/>
    <dgm:cxn modelId="{8626D2C2-9C21-4E85-B193-F0BF50B4A0ED}" srcId="{6C2906B9-10B7-4905-92E2-37E2A6E506A3}" destId="{D7603EDF-BE30-4A51-A084-5B1F1617B567}" srcOrd="3" destOrd="0" parTransId="{A9B8F344-E144-4AF1-AFD5-06E0C9331D85}" sibTransId="{FE5E0237-807D-4887-A22E-C75BC1A6EECE}"/>
    <dgm:cxn modelId="{4598CDAE-4809-4AC2-9D6C-2DF23ADD1FEF}" type="presOf" srcId="{80CCD08E-6601-478F-AB3F-350265ECB95A}" destId="{31FE3FE7-DFBD-40A2-BC55-DB492C5320F5}" srcOrd="0" destOrd="0" presId="urn:microsoft.com/office/officeart/2005/8/layout/lProcess2"/>
    <dgm:cxn modelId="{53B07EEF-CA0B-4505-88F7-87A4A47C7FD0}" type="presOf" srcId="{47312142-3D4A-4C5B-9FBF-65A0280BDFCF}" destId="{A8F57B59-E8BE-4157-A925-4E9F4C97E901}" srcOrd="0" destOrd="0" presId="urn:microsoft.com/office/officeart/2005/8/layout/lProcess2"/>
    <dgm:cxn modelId="{21BA92D3-BF02-425A-B2D5-2AFB46DD1CD8}" srcId="{6C2906B9-10B7-4905-92E2-37E2A6E506A3}" destId="{F82DD484-3484-45A2-B747-E9FBAB8E696D}" srcOrd="0" destOrd="0" parTransId="{AD40D624-10A3-4BFB-85B1-5F832A45A718}" sibTransId="{3C6083CE-C103-4C4F-9AFD-7FC0148B8ED4}"/>
    <dgm:cxn modelId="{3AFC07EA-0153-4372-B56A-389DBEEA8B42}" srcId="{6C2906B9-10B7-4905-92E2-37E2A6E506A3}" destId="{35148F7D-A51C-4EF6-A313-62A8FCE8D9B4}" srcOrd="2" destOrd="0" parTransId="{669DA630-FDF9-43BF-B7D5-B0416B113516}" sibTransId="{1EEDCDC5-1672-4226-9032-17EE828AEAEE}"/>
    <dgm:cxn modelId="{61AF32C3-0EE0-4A0F-883D-C37D59FEB852}" type="presOf" srcId="{ECD7EF00-2473-4F9E-B7BD-DB03B349AA17}" destId="{F4D11C26-52FB-4B99-B5DF-D0228C206FE1}" srcOrd="0" destOrd="0" presId="urn:microsoft.com/office/officeart/2005/8/layout/lProcess2"/>
    <dgm:cxn modelId="{47472D20-9244-4EF4-8B55-D62A54405AE4}" type="presParOf" srcId="{31FE3FE7-DFBD-40A2-BC55-DB492C5320F5}" destId="{A4FD295A-C62B-4A98-B4BE-AB624377EBD2}" srcOrd="0" destOrd="0" presId="urn:microsoft.com/office/officeart/2005/8/layout/lProcess2"/>
    <dgm:cxn modelId="{7BEC3C56-4E47-4931-8F56-AC2C50E97088}" type="presParOf" srcId="{A4FD295A-C62B-4A98-B4BE-AB624377EBD2}" destId="{2822D77C-316A-48AB-8B35-1FD61F3AA66F}" srcOrd="0" destOrd="0" presId="urn:microsoft.com/office/officeart/2005/8/layout/lProcess2"/>
    <dgm:cxn modelId="{3CA0A0CC-E6C8-4944-A305-3A1A80DFD695}" type="presParOf" srcId="{A4FD295A-C62B-4A98-B4BE-AB624377EBD2}" destId="{AC0210F5-D0FF-47AB-9AB3-03778E2279CE}" srcOrd="1" destOrd="0" presId="urn:microsoft.com/office/officeart/2005/8/layout/lProcess2"/>
    <dgm:cxn modelId="{B0EE849F-2E35-419F-AA43-783FBCE851D8}" type="presParOf" srcId="{A4FD295A-C62B-4A98-B4BE-AB624377EBD2}" destId="{E280DFA5-06C6-402C-8BA9-42705A0E7CEE}" srcOrd="2" destOrd="0" presId="urn:microsoft.com/office/officeart/2005/8/layout/lProcess2"/>
    <dgm:cxn modelId="{6D136EAD-4106-4109-B563-341EFB03647F}" type="presParOf" srcId="{E280DFA5-06C6-402C-8BA9-42705A0E7CEE}" destId="{73115939-344D-440F-93FB-C31BD487938E}" srcOrd="0" destOrd="0" presId="urn:microsoft.com/office/officeart/2005/8/layout/lProcess2"/>
    <dgm:cxn modelId="{189C958F-5C21-4F50-86EF-599DE22B9289}" type="presParOf" srcId="{73115939-344D-440F-93FB-C31BD487938E}" destId="{A8F57B59-E8BE-4157-A925-4E9F4C97E901}" srcOrd="0" destOrd="0" presId="urn:microsoft.com/office/officeart/2005/8/layout/lProcess2"/>
    <dgm:cxn modelId="{5CCFCDB3-6EC2-47DA-B4E4-86973521360B}" type="presParOf" srcId="{73115939-344D-440F-93FB-C31BD487938E}" destId="{6893829F-C96B-4E04-B540-E8431C4C8B90}" srcOrd="1" destOrd="0" presId="urn:microsoft.com/office/officeart/2005/8/layout/lProcess2"/>
    <dgm:cxn modelId="{D3B26C8C-52A8-4450-B594-FC6CEB169E7B}" type="presParOf" srcId="{73115939-344D-440F-93FB-C31BD487938E}" destId="{B27E0121-6545-493B-8528-0853665086D8}" srcOrd="2" destOrd="0" presId="urn:microsoft.com/office/officeart/2005/8/layout/lProcess2"/>
    <dgm:cxn modelId="{6874CC62-5A89-4E67-80CE-D39D4CADCE46}" type="presParOf" srcId="{73115939-344D-440F-93FB-C31BD487938E}" destId="{298378F2-1491-4A84-A537-D8E24A19E0CE}" srcOrd="3" destOrd="0" presId="urn:microsoft.com/office/officeart/2005/8/layout/lProcess2"/>
    <dgm:cxn modelId="{6C6AAEDA-C95E-408D-9843-92432EA71B6E}" type="presParOf" srcId="{73115939-344D-440F-93FB-C31BD487938E}" destId="{CFDD6FB0-20E8-464F-8603-82C2FF537BEA}" srcOrd="4" destOrd="0" presId="urn:microsoft.com/office/officeart/2005/8/layout/lProcess2"/>
    <dgm:cxn modelId="{E319AB4F-11AB-48A6-83FD-0D42DC49BDE3}" type="presParOf" srcId="{31FE3FE7-DFBD-40A2-BC55-DB492C5320F5}" destId="{F64A2912-6918-4DB4-B7A0-925098D47AEB}" srcOrd="1" destOrd="0" presId="urn:microsoft.com/office/officeart/2005/8/layout/lProcess2"/>
    <dgm:cxn modelId="{E379B7E9-5B0A-4A65-BEB5-E6783799AEB5}" type="presParOf" srcId="{31FE3FE7-DFBD-40A2-BC55-DB492C5320F5}" destId="{C5B9EE02-B909-4C12-B703-2057658CFE98}" srcOrd="2" destOrd="0" presId="urn:microsoft.com/office/officeart/2005/8/layout/lProcess2"/>
    <dgm:cxn modelId="{1531E7FC-1092-4F8F-BC26-85F1DA99AE11}" type="presParOf" srcId="{C5B9EE02-B909-4C12-B703-2057658CFE98}" destId="{11AA3CFA-920D-4339-A266-97702CB4C7A7}" srcOrd="0" destOrd="0" presId="urn:microsoft.com/office/officeart/2005/8/layout/lProcess2"/>
    <dgm:cxn modelId="{D6620708-35A7-4429-AE7D-899A3531E5A2}" type="presParOf" srcId="{C5B9EE02-B909-4C12-B703-2057658CFE98}" destId="{8B2D294E-282E-4B9E-8CC5-F6A27CF10422}" srcOrd="1" destOrd="0" presId="urn:microsoft.com/office/officeart/2005/8/layout/lProcess2"/>
    <dgm:cxn modelId="{1EC54FA3-AF84-4C8A-9125-EA8C2F66A71A}" type="presParOf" srcId="{C5B9EE02-B909-4C12-B703-2057658CFE98}" destId="{A4A33845-2C45-47A1-91BF-C610B272F459}" srcOrd="2" destOrd="0" presId="urn:microsoft.com/office/officeart/2005/8/layout/lProcess2"/>
    <dgm:cxn modelId="{78497DE0-0747-4BD9-95A9-9422C57BAE40}" type="presParOf" srcId="{A4A33845-2C45-47A1-91BF-C610B272F459}" destId="{1F80BC1B-8EA9-459C-A013-B9BF246D6AFD}" srcOrd="0" destOrd="0" presId="urn:microsoft.com/office/officeart/2005/8/layout/lProcess2"/>
    <dgm:cxn modelId="{BF2B90E7-CFA2-49E6-BB4B-6757283A6A75}" type="presParOf" srcId="{1F80BC1B-8EA9-459C-A013-B9BF246D6AFD}" destId="{ADF5DE58-AE7B-44B2-983F-4AB1722FE4D9}" srcOrd="0" destOrd="0" presId="urn:microsoft.com/office/officeart/2005/8/layout/lProcess2"/>
    <dgm:cxn modelId="{20414A88-9DA5-4601-867B-3B86133DCFA3}" type="presParOf" srcId="{1F80BC1B-8EA9-459C-A013-B9BF246D6AFD}" destId="{A4A85403-B5C4-4005-A305-5CB53EDE423D}" srcOrd="1" destOrd="0" presId="urn:microsoft.com/office/officeart/2005/8/layout/lProcess2"/>
    <dgm:cxn modelId="{2E397EC5-791E-47B1-8CEB-BB1EA67FBF37}" type="presParOf" srcId="{1F80BC1B-8EA9-459C-A013-B9BF246D6AFD}" destId="{B02EC533-7277-45B2-B618-5E0AFAE39CBE}" srcOrd="2" destOrd="0" presId="urn:microsoft.com/office/officeart/2005/8/layout/lProcess2"/>
    <dgm:cxn modelId="{D29258CD-0F52-4D33-BA46-9846C7089D4D}" type="presParOf" srcId="{1F80BC1B-8EA9-459C-A013-B9BF246D6AFD}" destId="{5AC08F98-2C53-44BE-8131-3D17C9CD81EA}" srcOrd="3" destOrd="0" presId="urn:microsoft.com/office/officeart/2005/8/layout/lProcess2"/>
    <dgm:cxn modelId="{0FB8A371-CCF5-47DD-9F8A-71BA52F41160}" type="presParOf" srcId="{1F80BC1B-8EA9-459C-A013-B9BF246D6AFD}" destId="{DF5CC81E-CC7D-497C-A083-145C39F47213}" srcOrd="4" destOrd="0" presId="urn:microsoft.com/office/officeart/2005/8/layout/lProcess2"/>
    <dgm:cxn modelId="{054DEE61-7FE0-484F-ADED-C93A3DC05CA0}" type="presParOf" srcId="{1F80BC1B-8EA9-459C-A013-B9BF246D6AFD}" destId="{B5D2F631-77C0-4CC1-85FC-011D5E71288E}" srcOrd="5" destOrd="0" presId="urn:microsoft.com/office/officeart/2005/8/layout/lProcess2"/>
    <dgm:cxn modelId="{5772F730-6FA1-4427-94DC-5BA9FD95C0AC}" type="presParOf" srcId="{1F80BC1B-8EA9-459C-A013-B9BF246D6AFD}" destId="{F4D11C26-52FB-4B99-B5DF-D0228C206FE1}" srcOrd="6" destOrd="0" presId="urn:microsoft.com/office/officeart/2005/8/layout/lProcess2"/>
    <dgm:cxn modelId="{7F6FE13B-1AB3-4FC1-8675-4971F3549F90}" type="presParOf" srcId="{31FE3FE7-DFBD-40A2-BC55-DB492C5320F5}" destId="{70868C19-0BC8-48B5-BFCA-D28CEFC7E1AA}" srcOrd="3" destOrd="0" presId="urn:microsoft.com/office/officeart/2005/8/layout/lProcess2"/>
    <dgm:cxn modelId="{3FB98204-C476-4966-870C-61F30DD4C990}" type="presParOf" srcId="{31FE3FE7-DFBD-40A2-BC55-DB492C5320F5}" destId="{6B3B4693-BA71-4291-AA09-8996DCFFC860}" srcOrd="4" destOrd="0" presId="urn:microsoft.com/office/officeart/2005/8/layout/lProcess2"/>
    <dgm:cxn modelId="{312CE98C-995A-4192-9D16-C66B09B0A5B7}" type="presParOf" srcId="{6B3B4693-BA71-4291-AA09-8996DCFFC860}" destId="{7C5B0A97-9308-4175-A42E-0EB15553EA49}" srcOrd="0" destOrd="0" presId="urn:microsoft.com/office/officeart/2005/8/layout/lProcess2"/>
    <dgm:cxn modelId="{2BBA281B-58AB-43ED-9004-28992FD81C17}" type="presParOf" srcId="{6B3B4693-BA71-4291-AA09-8996DCFFC860}" destId="{B587A1D7-E997-4CBC-AD4F-8D791EDCEBE6}" srcOrd="1" destOrd="0" presId="urn:microsoft.com/office/officeart/2005/8/layout/lProcess2"/>
    <dgm:cxn modelId="{8FC5028B-7E79-4916-B934-FF50632AB2BA}" type="presParOf" srcId="{6B3B4693-BA71-4291-AA09-8996DCFFC860}" destId="{82082018-D5C0-4749-A7A1-2FC3E92843F3}" srcOrd="2" destOrd="0" presId="urn:microsoft.com/office/officeart/2005/8/layout/lProcess2"/>
    <dgm:cxn modelId="{25A9BC79-F8D9-49FB-888B-DDD40E7C490F}" type="presParOf" srcId="{82082018-D5C0-4749-A7A1-2FC3E92843F3}" destId="{192E046A-58F4-4B7C-9385-7D561C3374C2}" srcOrd="0" destOrd="0" presId="urn:microsoft.com/office/officeart/2005/8/layout/lProcess2"/>
    <dgm:cxn modelId="{584D6DC4-89C1-4AAE-8D1C-89C8011DE1FB}" type="presParOf" srcId="{192E046A-58F4-4B7C-9385-7D561C3374C2}" destId="{BDAF40FC-C227-49CA-981D-25822647291D}" srcOrd="0" destOrd="0" presId="urn:microsoft.com/office/officeart/2005/8/layout/lProcess2"/>
    <dgm:cxn modelId="{CB091E2B-47A8-4DF1-A287-EFB9F01B7365}" type="presParOf" srcId="{192E046A-58F4-4B7C-9385-7D561C3374C2}" destId="{E728DC1C-6581-47FD-A20E-ACAAE6C1DBBD}" srcOrd="1" destOrd="0" presId="urn:microsoft.com/office/officeart/2005/8/layout/lProcess2"/>
    <dgm:cxn modelId="{BD1B33E2-00A6-4D05-9261-2C2F8D534B8E}" type="presParOf" srcId="{192E046A-58F4-4B7C-9385-7D561C3374C2}" destId="{19C75DD6-A452-4E12-98DD-0210D784CBAF}" srcOrd="2" destOrd="0" presId="urn:microsoft.com/office/officeart/2005/8/layout/lProcess2"/>
    <dgm:cxn modelId="{D8A5FC47-2C72-47FD-8994-FA987072E8B5}" type="presParOf" srcId="{192E046A-58F4-4B7C-9385-7D561C3374C2}" destId="{AD7D91EF-EA12-4CD7-A779-5F3E023D7DC9}" srcOrd="3" destOrd="0" presId="urn:microsoft.com/office/officeart/2005/8/layout/lProcess2"/>
    <dgm:cxn modelId="{81F1451A-C71C-495F-A9EE-1C939C8D91C6}" type="presParOf" srcId="{192E046A-58F4-4B7C-9385-7D561C3374C2}" destId="{E43E6D79-E12F-4731-B45A-CE9C7E2D0BDD}" srcOrd="4" destOrd="0" presId="urn:microsoft.com/office/officeart/2005/8/layout/lProcess2"/>
    <dgm:cxn modelId="{45FA080D-3D99-438B-83A0-6D3D12C2BF0C}" type="presParOf" srcId="{192E046A-58F4-4B7C-9385-7D561C3374C2}" destId="{4970201D-F69C-416D-AD85-B3FDAF7D8831}" srcOrd="5" destOrd="0" presId="urn:microsoft.com/office/officeart/2005/8/layout/lProcess2"/>
    <dgm:cxn modelId="{2214142A-262A-4354-BEF5-17CF4CCA9391}" type="presParOf" srcId="{192E046A-58F4-4B7C-9385-7D561C3374C2}" destId="{E830927C-2E1B-497A-905A-0F1FFE662ECC}" srcOrd="6" destOrd="0" presId="urn:microsoft.com/office/officeart/2005/8/layout/lProcess2"/>
    <dgm:cxn modelId="{1CE35CD0-3570-4EB7-8A1F-6DCD0088C7C2}" type="presParOf" srcId="{192E046A-58F4-4B7C-9385-7D561C3374C2}" destId="{ED852088-410E-4851-8F70-BB6EAD0C13D5}" srcOrd="7" destOrd="0" presId="urn:microsoft.com/office/officeart/2005/8/layout/lProcess2"/>
    <dgm:cxn modelId="{03BAA92A-BEEA-4F68-8A61-63E754022750}" type="presParOf" srcId="{192E046A-58F4-4B7C-9385-7D561C3374C2}" destId="{6CC3BDBE-0EA4-4477-B656-0E8ADA32A2C9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22D77C-316A-48AB-8B35-1FD61F3AA66F}">
      <dsp:nvSpPr>
        <dsp:cNvPr id="0" name=""/>
        <dsp:cNvSpPr/>
      </dsp:nvSpPr>
      <dsp:spPr>
        <a:xfrm>
          <a:off x="1020" y="0"/>
          <a:ext cx="2652763" cy="53578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Воды Мирового океана</a:t>
          </a:r>
          <a:endParaRPr lang="ru-RU" sz="26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20" y="0"/>
        <a:ext cx="2652763" cy="1607355"/>
      </dsp:txXfrm>
    </dsp:sp>
    <dsp:sp modelId="{A8F57B59-E8BE-4157-A925-4E9F4C97E901}">
      <dsp:nvSpPr>
        <dsp:cNvPr id="0" name=""/>
        <dsp:cNvSpPr/>
      </dsp:nvSpPr>
      <dsp:spPr>
        <a:xfrm>
          <a:off x="266296" y="1607812"/>
          <a:ext cx="2122210" cy="10526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Моря</a:t>
          </a:r>
          <a:endParaRPr lang="ru-RU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6296" y="1607812"/>
        <a:ext cx="2122210" cy="1052603"/>
      </dsp:txXfrm>
    </dsp:sp>
    <dsp:sp modelId="{B27E0121-6545-493B-8528-0853665086D8}">
      <dsp:nvSpPr>
        <dsp:cNvPr id="0" name=""/>
        <dsp:cNvSpPr/>
      </dsp:nvSpPr>
      <dsp:spPr>
        <a:xfrm>
          <a:off x="266296" y="2822354"/>
          <a:ext cx="2122210" cy="10526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Заливы</a:t>
          </a:r>
          <a:endParaRPr lang="ru-RU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6296" y="2822354"/>
        <a:ext cx="2122210" cy="1052603"/>
      </dsp:txXfrm>
    </dsp:sp>
    <dsp:sp modelId="{CFDD6FB0-20E8-464F-8603-82C2FF537BEA}">
      <dsp:nvSpPr>
        <dsp:cNvPr id="0" name=""/>
        <dsp:cNvSpPr/>
      </dsp:nvSpPr>
      <dsp:spPr>
        <a:xfrm>
          <a:off x="266296" y="4036896"/>
          <a:ext cx="2122210" cy="10526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проливы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6296" y="4036896"/>
        <a:ext cx="2122210" cy="1052603"/>
      </dsp:txXfrm>
    </dsp:sp>
    <dsp:sp modelId="{11AA3CFA-920D-4339-A266-97702CB4C7A7}">
      <dsp:nvSpPr>
        <dsp:cNvPr id="0" name=""/>
        <dsp:cNvSpPr/>
      </dsp:nvSpPr>
      <dsp:spPr>
        <a:xfrm>
          <a:off x="2852741" y="0"/>
          <a:ext cx="2652763" cy="53578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Воды суши</a:t>
          </a:r>
          <a:endParaRPr lang="ru-RU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52741" y="0"/>
        <a:ext cx="2652763" cy="1607355"/>
      </dsp:txXfrm>
    </dsp:sp>
    <dsp:sp modelId="{ADF5DE58-AE7B-44B2-983F-4AB1722FE4D9}">
      <dsp:nvSpPr>
        <dsp:cNvPr id="0" name=""/>
        <dsp:cNvSpPr/>
      </dsp:nvSpPr>
      <dsp:spPr>
        <a:xfrm>
          <a:off x="3118017" y="1607485"/>
          <a:ext cx="2122210" cy="7805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Реки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18017" y="1607485"/>
        <a:ext cx="2122210" cy="780524"/>
      </dsp:txXfrm>
    </dsp:sp>
    <dsp:sp modelId="{B02EC533-7277-45B2-B618-5E0AFAE39CBE}">
      <dsp:nvSpPr>
        <dsp:cNvPr id="0" name=""/>
        <dsp:cNvSpPr/>
      </dsp:nvSpPr>
      <dsp:spPr>
        <a:xfrm>
          <a:off x="3118017" y="2508091"/>
          <a:ext cx="2122210" cy="7805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Озёра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18017" y="2508091"/>
        <a:ext cx="2122210" cy="780524"/>
      </dsp:txXfrm>
    </dsp:sp>
    <dsp:sp modelId="{DF5CC81E-CC7D-497C-A083-145C39F47213}">
      <dsp:nvSpPr>
        <dsp:cNvPr id="0" name=""/>
        <dsp:cNvSpPr/>
      </dsp:nvSpPr>
      <dsp:spPr>
        <a:xfrm>
          <a:off x="3135865" y="4302808"/>
          <a:ext cx="2122210" cy="7805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Ледники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35865" y="4302808"/>
        <a:ext cx="2122210" cy="780524"/>
      </dsp:txXfrm>
    </dsp:sp>
    <dsp:sp modelId="{F4D11C26-52FB-4B99-B5DF-D0228C206FE1}">
      <dsp:nvSpPr>
        <dsp:cNvPr id="0" name=""/>
        <dsp:cNvSpPr/>
      </dsp:nvSpPr>
      <dsp:spPr>
        <a:xfrm>
          <a:off x="3135865" y="3438715"/>
          <a:ext cx="2122210" cy="7805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Подземные воды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35865" y="3438715"/>
        <a:ext cx="2122210" cy="780524"/>
      </dsp:txXfrm>
    </dsp:sp>
    <dsp:sp modelId="{7C5B0A97-9308-4175-A42E-0EB15553EA49}">
      <dsp:nvSpPr>
        <dsp:cNvPr id="0" name=""/>
        <dsp:cNvSpPr/>
      </dsp:nvSpPr>
      <dsp:spPr>
        <a:xfrm>
          <a:off x="5704462" y="0"/>
          <a:ext cx="2652763" cy="53578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Вода в атмосфере</a:t>
          </a:r>
          <a:endParaRPr lang="ru-RU" sz="2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04462" y="0"/>
        <a:ext cx="2652763" cy="1607355"/>
      </dsp:txXfrm>
    </dsp:sp>
    <dsp:sp modelId="{BDAF40FC-C227-49CA-981D-25822647291D}">
      <dsp:nvSpPr>
        <dsp:cNvPr id="0" name=""/>
        <dsp:cNvSpPr/>
      </dsp:nvSpPr>
      <dsp:spPr>
        <a:xfrm>
          <a:off x="5969738" y="1608368"/>
          <a:ext cx="2122210" cy="6198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Облака</a:t>
          </a:r>
          <a:endParaRPr lang="ru-RU" sz="2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69738" y="1608368"/>
        <a:ext cx="2122210" cy="619828"/>
      </dsp:txXfrm>
    </dsp:sp>
    <dsp:sp modelId="{19C75DD6-A452-4E12-98DD-0210D784CBAF}">
      <dsp:nvSpPr>
        <dsp:cNvPr id="0" name=""/>
        <dsp:cNvSpPr/>
      </dsp:nvSpPr>
      <dsp:spPr>
        <a:xfrm>
          <a:off x="5969738" y="2323555"/>
          <a:ext cx="2122210" cy="6198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Дождь</a:t>
          </a:r>
          <a:endParaRPr lang="ru-RU" sz="2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69738" y="2323555"/>
        <a:ext cx="2122210" cy="619828"/>
      </dsp:txXfrm>
    </dsp:sp>
    <dsp:sp modelId="{E43E6D79-E12F-4731-B45A-CE9C7E2D0BDD}">
      <dsp:nvSpPr>
        <dsp:cNvPr id="0" name=""/>
        <dsp:cNvSpPr/>
      </dsp:nvSpPr>
      <dsp:spPr>
        <a:xfrm>
          <a:off x="5969738" y="3038742"/>
          <a:ext cx="2122210" cy="6198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Снег</a:t>
          </a:r>
          <a:endParaRPr lang="ru-RU" sz="2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69738" y="3038742"/>
        <a:ext cx="2122210" cy="619828"/>
      </dsp:txXfrm>
    </dsp:sp>
    <dsp:sp modelId="{E830927C-2E1B-497A-905A-0F1FFE662ECC}">
      <dsp:nvSpPr>
        <dsp:cNvPr id="0" name=""/>
        <dsp:cNvSpPr/>
      </dsp:nvSpPr>
      <dsp:spPr>
        <a:xfrm>
          <a:off x="5969738" y="3753928"/>
          <a:ext cx="2122210" cy="6198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Град</a:t>
          </a:r>
          <a:endParaRPr lang="ru-RU" sz="2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69738" y="3753928"/>
        <a:ext cx="2122210" cy="619828"/>
      </dsp:txXfrm>
    </dsp:sp>
    <dsp:sp modelId="{6CC3BDBE-0EA4-4477-B656-0E8ADA32A2C9}">
      <dsp:nvSpPr>
        <dsp:cNvPr id="0" name=""/>
        <dsp:cNvSpPr/>
      </dsp:nvSpPr>
      <dsp:spPr>
        <a:xfrm>
          <a:off x="5969738" y="4469115"/>
          <a:ext cx="2122210" cy="6198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туман</a:t>
          </a:r>
          <a:endParaRPr lang="ru-RU" sz="2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69738" y="4469115"/>
        <a:ext cx="2122210" cy="619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6DFAA-F838-4DB6-A1BD-927AE395C036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BE232-5905-4567-AA45-BB54FBB08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BE232-5905-4567-AA45-BB54FBB0867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B4E6F31-0D74-4FCB-9716-44B1E3270A31}" type="datetimeFigureOut">
              <a:rPr lang="ru-RU" smtClean="0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C7EEEEC-01FC-48E8-926D-D17BAD44E7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94BA85A-480C-4A26-AE19-6A36480D4276}" type="datetimeFigureOut">
              <a:rPr lang="ru-RU" smtClean="0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3ADB75-2FCA-4011-9560-E1469E1D2F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3C20EC6-0243-4EAE-AA15-E091DAC0CEBF}" type="datetimeFigureOut">
              <a:rPr lang="ru-RU" smtClean="0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71042E8-C255-4ACA-8380-3BFBFE9EDC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9159867-5656-4453-86B6-8BC98C24DE7F}" type="datetimeFigureOut">
              <a:rPr lang="ru-RU" smtClean="0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4133C1E-EB2D-46CF-8F60-EE67488CFE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E9D9D12-52D7-471A-87B3-FC8EC72DA0A1}" type="datetimeFigureOut">
              <a:rPr lang="ru-RU" smtClean="0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DD84177-E1B4-453D-B0D0-346E26CAB1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0E59A92-B5B6-43A5-AD96-EFD84E9AF46B}" type="datetimeFigureOut">
              <a:rPr lang="ru-RU" smtClean="0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CFD223F-914F-4DAC-AD90-CDBB68F785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2B7C58B-D4CD-4CFC-966B-B546B47C0024}" type="datetimeFigureOut">
              <a:rPr lang="ru-RU" smtClean="0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B692D2-002A-450D-9E38-F576380DFA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C0C8D82-958B-422B-8331-E594F5A336D2}" type="datetimeFigureOut">
              <a:rPr lang="ru-RU" smtClean="0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10348AE-B5BF-4ACA-B2DB-88B5F5FD6C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6E7147C-8FE9-41C7-AE5F-5A78C27F1C75}" type="datetimeFigureOut">
              <a:rPr lang="ru-RU" smtClean="0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EA57DCA-21AE-4244-9CBD-B7BD8969F4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517E6856-F469-485C-888E-C57886BDA8BA}" type="datetimeFigureOut">
              <a:rPr lang="ru-RU" smtClean="0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BE1B625-189A-4563-9A1B-0FA799F239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214547E-B6D9-421F-965F-6E0AFCBBF086}" type="datetimeFigureOut">
              <a:rPr lang="ru-RU" smtClean="0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0A804A2-059D-48D0-A05E-72C32FD077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FCC009D-A23E-4320-9187-8AB8BF73E66A}" type="datetimeFigureOut">
              <a:rPr lang="ru-RU" smtClean="0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CE98DD9-AACB-4F02-8B78-72A870B426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1\Desktop\&#1056;&#1040;&#1047;&#1053;&#1054;&#1045;\6%20&#1082;&#1083;&#1072;&#1089;&#1089;\&#1075;&#1080;&#1076;&#1088;&#1086;&#1089;&#1092;&#1077;&#1088;&#1072;\&#1050;&#1088;&#1091;&#1075;&#1086;&#1074;&#1086;&#1088;&#1086;&#1090;%20&#1074;&#1086;&#1076;&#1099;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51520" y="124805"/>
            <a:ext cx="889248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 горы сбегая без труда,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Она гремит, как гром,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 морозный день она тверда-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Руби хоть топором.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Нагрей её и к небесам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Взлетит она тогда.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Теперь вы мне ответите-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Зовут её - ….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776" y="3789040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011" name="Picture 3" descr="http://www.cawater-info.net/all_about_water/wp-content/uploads/2011/01/kaplya-vod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892" y="3573016"/>
            <a:ext cx="4320596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900igr.net/datas/biologija/Krugovorot/0006-006-Krugovorot-vody-v-prirode-vsemirnyj-prots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руговорот воды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" y="-2"/>
            <a:ext cx="9144001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Вита\Рабочий стол\гидросфера\drop_of_water___tears_by_ramma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4438" y="0"/>
            <a:ext cx="7215187" cy="6357938"/>
          </a:xfrm>
        </p:spPr>
      </p:pic>
      <p:sp>
        <p:nvSpPr>
          <p:cNvPr id="2355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Вита\Рабочий стол\гидросфера\f_13899680.jpg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 t="4033"/>
          <a:stretch>
            <a:fillRect/>
          </a:stretch>
        </p:blipFill>
        <p:spPr bwMode="auto">
          <a:xfrm>
            <a:off x="0" y="0"/>
            <a:ext cx="9142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470025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sz="9800" b="1" dirty="0" smtClean="0">
                <a:solidFill>
                  <a:srgbClr val="0070C0"/>
                </a:solidFill>
              </a:rPr>
              <a:t/>
            </a:r>
            <a:br>
              <a:rPr lang="ru-RU" sz="9800" b="1" dirty="0" smtClean="0">
                <a:solidFill>
                  <a:srgbClr val="0070C0"/>
                </a:solidFill>
              </a:rPr>
            </a:br>
            <a:r>
              <a:rPr lang="ru-RU" sz="9600" dirty="0" smtClean="0">
                <a:solidFill>
                  <a:srgbClr val="002060"/>
                </a:solidFill>
              </a:rPr>
              <a:t> </a:t>
            </a:r>
            <a:r>
              <a:rPr lang="ru-RU" sz="4900" dirty="0" smtClean="0">
                <a:solidFill>
                  <a:srgbClr val="002060"/>
                </a:solidFill>
              </a:rPr>
              <a:t>ВОДА НА ЗЕМЛЕ </a:t>
            </a:r>
            <a:r>
              <a:rPr lang="ru-RU" sz="9800" dirty="0" smtClean="0">
                <a:solidFill>
                  <a:srgbClr val="0070C0"/>
                </a:solidFill>
              </a:rPr>
              <a:t/>
            </a:r>
            <a:br>
              <a:rPr lang="ru-RU" sz="9800" dirty="0" smtClean="0">
                <a:solidFill>
                  <a:srgbClr val="0070C0"/>
                </a:solidFill>
              </a:rPr>
            </a:br>
            <a:r>
              <a:rPr lang="ru-RU" sz="9800" b="1" dirty="0" smtClean="0">
                <a:solidFill>
                  <a:srgbClr val="0070C0"/>
                </a:solidFill>
              </a:rPr>
              <a:t>ГИДРОСФЕРА</a:t>
            </a:r>
            <a:br>
              <a:rPr lang="ru-RU" sz="9800" b="1" dirty="0" smtClean="0">
                <a:solidFill>
                  <a:srgbClr val="0070C0"/>
                </a:solidFill>
              </a:rPr>
            </a:b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843213" y="5373688"/>
            <a:ext cx="658812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ru-RU" sz="24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Вита\Рабочий стол\гидросфера\drop_of_water___tears_by_ramma7.jpg"/>
          <p:cNvPicPr>
            <a:picLocks noChangeAspect="1" noChangeArrowheads="1"/>
          </p:cNvPicPr>
          <p:nvPr/>
        </p:nvPicPr>
        <p:blipFill>
          <a:blip r:embed="rId2" cstate="print"/>
          <a:srcRect l="21410" t="1736" r="23534"/>
          <a:stretch>
            <a:fillRect/>
          </a:stretch>
        </p:blipFill>
        <p:spPr>
          <a:xfrm>
            <a:off x="820921" y="3573016"/>
            <a:ext cx="1526784" cy="2401280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Вода! Нельзя сказать, что ты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необходима для жизни: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ты сама жизнь!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                           </a:t>
            </a:r>
            <a:r>
              <a:rPr lang="ru-RU" sz="2400" b="1" i="1" dirty="0" err="1" smtClean="0"/>
              <a:t>Антуан</a:t>
            </a:r>
            <a:r>
              <a:rPr lang="ru-RU" sz="2400" b="1" i="1" dirty="0" smtClean="0"/>
              <a:t> де Сент-Экзюпери</a:t>
            </a: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C:\Documents and Settings\Вита\Рабочий стол\гидросфера\drop_of_water___tears_by_ramma7.jpg"/>
          <p:cNvPicPr>
            <a:picLocks noChangeAspect="1" noChangeArrowheads="1"/>
          </p:cNvPicPr>
          <p:nvPr/>
        </p:nvPicPr>
        <p:blipFill>
          <a:blip r:embed="rId2" cstate="print"/>
          <a:srcRect l="21410" t="1736" r="23534"/>
          <a:stretch>
            <a:fillRect/>
          </a:stretch>
        </p:blipFill>
        <p:spPr>
          <a:xfrm>
            <a:off x="7092280" y="260648"/>
            <a:ext cx="1664137" cy="2617304"/>
          </a:xfrm>
          <a:prstGeom prst="rect">
            <a:avLst/>
          </a:prstGeom>
        </p:spPr>
      </p:pic>
      <p:pic>
        <p:nvPicPr>
          <p:cNvPr id="6" name="Picture 2" descr="C:\Documents and Settings\Вита\Рабочий стол\гидросфера\drop_of_water___tears_by_ramma7.jpg"/>
          <p:cNvPicPr>
            <a:picLocks noChangeAspect="1" noChangeArrowheads="1"/>
          </p:cNvPicPr>
          <p:nvPr/>
        </p:nvPicPr>
        <p:blipFill>
          <a:blip r:embed="rId2" cstate="print"/>
          <a:srcRect l="21410" t="1736" r="23534"/>
          <a:stretch>
            <a:fillRect/>
          </a:stretch>
        </p:blipFill>
        <p:spPr>
          <a:xfrm>
            <a:off x="6732240" y="4005064"/>
            <a:ext cx="1664137" cy="2617304"/>
          </a:xfrm>
          <a:prstGeom prst="rect">
            <a:avLst/>
          </a:prstGeom>
        </p:spPr>
      </p:pic>
      <p:sp>
        <p:nvSpPr>
          <p:cNvPr id="7" name="Облако 6"/>
          <p:cNvSpPr/>
          <p:nvPr/>
        </p:nvSpPr>
        <p:spPr>
          <a:xfrm>
            <a:off x="539552" y="260648"/>
            <a:ext cx="4032448" cy="158417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КАКИХ СОСТОЯНИЯХ НАХОДИТСЯ ВОДА НА ЗЕМЛЕ?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1556792"/>
            <a:ext cx="6120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-</a:t>
            </a:r>
            <a:r>
              <a:rPr lang="ru-RU" b="1" dirty="0" smtClean="0"/>
              <a:t>  </a:t>
            </a:r>
            <a:r>
              <a:rPr lang="ru-RU" sz="2800" b="1" dirty="0" smtClean="0"/>
              <a:t>ЖИДКОЕ</a:t>
            </a:r>
          </a:p>
          <a:p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3284984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-  ТВЕРДОЕ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501317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-  ГАЗООБРАЗНОЕ</a:t>
            </a:r>
            <a:endParaRPr lang="ru-RU" sz="2800" b="1" dirty="0"/>
          </a:p>
        </p:txBody>
      </p:sp>
      <p:pic>
        <p:nvPicPr>
          <p:cNvPr id="1026" name="Picture 2" descr="http://img1.liveinternet.ru/images/attach/c/6/90/259/90259677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996952"/>
            <a:ext cx="2689581" cy="1728192"/>
          </a:xfrm>
          <a:prstGeom prst="rect">
            <a:avLst/>
          </a:prstGeom>
          <a:noFill/>
        </p:spPr>
      </p:pic>
      <p:pic>
        <p:nvPicPr>
          <p:cNvPr id="1028" name="Picture 4" descr="http://fc-project.ru/d/790102/d/84405625__ya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80728"/>
            <a:ext cx="2592288" cy="1728192"/>
          </a:xfrm>
          <a:prstGeom prst="rect">
            <a:avLst/>
          </a:prstGeom>
          <a:noFill/>
        </p:spPr>
      </p:pic>
      <p:pic>
        <p:nvPicPr>
          <p:cNvPr id="1030" name="Picture 6" descr="http://img1.liveinternet.ru/images/attach/c/1/59/835/59835395_WindowsLiveWriter_e69ae2d613bf_A3C3_NA0017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5013176"/>
            <a:ext cx="2808312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51520" y="124805"/>
            <a:ext cx="889248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 горы сбегая без труда,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Она гремит, как гром,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 морозный день она тверда-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Руби хоть топором.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Нагрей её и к небесам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Взлетит она тогда.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Теперь вы мне ответите-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Зовут её - ….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776" y="3789040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011" name="Picture 3" descr="http://www.cawater-info.net/all_about_water/wp-content/uploads/2011/01/kaplya-vod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73016"/>
            <a:ext cx="4320596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836712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ГИДРОСФЕРА</a:t>
            </a:r>
            <a:r>
              <a:rPr lang="ru-RU" dirty="0" smtClean="0"/>
              <a:t>  </a:t>
            </a:r>
            <a:r>
              <a:rPr lang="ru-RU" sz="2400" dirty="0" smtClean="0"/>
              <a:t>-  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ВОДНАЯ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ОБОЛОЧКА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ЗЕМЛИ</a:t>
            </a:r>
            <a:endParaRPr lang="ru-RU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2132856"/>
            <a:ext cx="3168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 греческого </a:t>
            </a:r>
            <a:endParaRPr lang="ru-RU" dirty="0" smtClean="0"/>
          </a:p>
          <a:p>
            <a:endParaRPr lang="ru-RU" dirty="0" smtClean="0"/>
          </a:p>
          <a:p>
            <a:r>
              <a:rPr lang="ru-RU" sz="2400" b="1" dirty="0" err="1" smtClean="0"/>
              <a:t>hydor</a:t>
            </a:r>
            <a:r>
              <a:rPr lang="ru-RU" sz="2400" b="1" dirty="0" smtClean="0"/>
              <a:t> 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вода</a:t>
            </a:r>
            <a:r>
              <a:rPr lang="ru-RU" sz="2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2400" b="1" dirty="0" err="1" smtClean="0"/>
              <a:t>sphaira</a:t>
            </a:r>
            <a:r>
              <a:rPr lang="ru-RU" sz="2400" b="1" dirty="0" smtClean="0"/>
              <a:t> - 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im.kommersant.ru/ISSUES.PHOTO/WEEKEND/2007/025/056_kw072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060848"/>
            <a:ext cx="4608512" cy="479715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39752" y="188640"/>
            <a:ext cx="4824536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Гидросфера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500034" y="1214422"/>
          <a:ext cx="8358246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539552" y="1196752"/>
            <a:ext cx="2571768" cy="5357850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rgbClr val="FFFFCC"/>
              </a:gs>
            </a:gsLst>
            <a:lin ang="2700000" scaled="1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19872" y="1196752"/>
            <a:ext cx="2571768" cy="5357850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rgbClr val="FFFFCC"/>
              </a:gs>
            </a:gsLst>
            <a:lin ang="2700000" scaled="1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00192" y="1196752"/>
            <a:ext cx="2571768" cy="5357850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rgbClr val="FFFFCC"/>
              </a:gs>
            </a:gsLst>
            <a:lin ang="2700000" scaled="1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</p:nvPr>
        </p:nvGraphicFramePr>
        <p:xfrm>
          <a:off x="539552" y="2204864"/>
          <a:ext cx="4176464" cy="3960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4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Объем воды на Земле</a:t>
            </a: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4716016" y="2204864"/>
          <a:ext cx="417646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1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Мировой круговорот воды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о.bmp"/>
          <p:cNvPicPr>
            <a:picLocks noChangeAspect="1"/>
          </p:cNvPicPr>
          <p:nvPr/>
        </p:nvPicPr>
        <p:blipFill>
          <a:blip r:embed="rId2" cstate="print"/>
          <a:srcRect l="4641" t="11151" r="8001" b="21650"/>
          <a:stretch>
            <a:fillRect/>
          </a:stretch>
        </p:blipFill>
        <p:spPr>
          <a:xfrm>
            <a:off x="0" y="2420889"/>
            <a:ext cx="9144000" cy="44371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6" y="908720"/>
            <a:ext cx="61206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Как происходит Мировой круговорот воды?</a:t>
            </a:r>
          </a:p>
          <a:p>
            <a:endParaRPr lang="ru-RU" dirty="0" smtClean="0"/>
          </a:p>
          <a:p>
            <a:r>
              <a:rPr lang="ru-RU" dirty="0" smtClean="0"/>
              <a:t>а) суша – атмосфера - суша </a:t>
            </a:r>
          </a:p>
          <a:p>
            <a:r>
              <a:rPr lang="ru-RU" dirty="0" smtClean="0"/>
              <a:t>б) океан – атмосфера -океан</a:t>
            </a:r>
          </a:p>
          <a:p>
            <a:r>
              <a:rPr lang="ru-RU" dirty="0" smtClean="0"/>
              <a:t>в) океан – атмосфера – суша - океан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2530" name="Picture 2" descr="http://distiller.kiev.ua/wp-content/gallery/krugovorot-vody/krugovorot-vody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8568952" cy="4073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1991</TotalTime>
  <Words>178</Words>
  <Application>Microsoft Office PowerPoint</Application>
  <PresentationFormat>Экран (4:3)</PresentationFormat>
  <Paragraphs>61</Paragraphs>
  <Slides>12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Слайд 1</vt:lpstr>
      <vt:lpstr>  ВОДА НА ЗЕМЛЕ  ГИДРОСФЕРА </vt:lpstr>
      <vt:lpstr>Слайд 3</vt:lpstr>
      <vt:lpstr>Слайд 4</vt:lpstr>
      <vt:lpstr>Слайд 5</vt:lpstr>
      <vt:lpstr>Слайд 6</vt:lpstr>
      <vt:lpstr>Слайд 7</vt:lpstr>
      <vt:lpstr>Объем воды на Земле</vt:lpstr>
      <vt:lpstr>Мировой круговорот воды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Вита</dc:creator>
  <cp:lastModifiedBy>user1</cp:lastModifiedBy>
  <cp:revision>209</cp:revision>
  <dcterms:created xsi:type="dcterms:W3CDTF">2011-02-20T11:20:23Z</dcterms:created>
  <dcterms:modified xsi:type="dcterms:W3CDTF">2015-01-06T17:05:29Z</dcterms:modified>
</cp:coreProperties>
</file>