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Разгром империи Наполеона. Венский конгресс.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2819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I.</a:t>
            </a:r>
            <a:r>
              <a:rPr lang="ru-RU" dirty="0" smtClean="0"/>
              <a:t>Какой европейский город дал название сражению, вошедшему в историю как Битва народов?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733800"/>
            <a:ext cx="8229600" cy="25908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1)</a:t>
            </a:r>
            <a:r>
              <a:rPr lang="ru-RU" dirty="0" smtClean="0"/>
              <a:t>Лейпциг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2)</a:t>
            </a:r>
            <a:r>
              <a:rPr lang="ru-RU" dirty="0" smtClean="0"/>
              <a:t>Ватерлоо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3)</a:t>
            </a:r>
            <a:r>
              <a:rPr lang="ru-RU" dirty="0" smtClean="0"/>
              <a:t>Бородино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4)</a:t>
            </a:r>
            <a:r>
              <a:rPr lang="ru-RU" dirty="0" smtClean="0"/>
              <a:t>Березина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27432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/>
              <a:t>II.</a:t>
            </a:r>
            <a:r>
              <a:rPr lang="ru-RU" dirty="0" smtClean="0"/>
              <a:t> Место ссылки Наполеона после его вторичного отречения от трона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733800"/>
            <a:ext cx="8229600" cy="2590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1) </a:t>
            </a:r>
            <a:r>
              <a:rPr lang="ru-RU" dirty="0" smtClean="0"/>
              <a:t>Эльба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2)</a:t>
            </a:r>
            <a:r>
              <a:rPr lang="ru-RU" dirty="0" smtClean="0"/>
              <a:t>Сицилия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3)</a:t>
            </a:r>
            <a:r>
              <a:rPr lang="ru-RU" dirty="0" smtClean="0"/>
              <a:t>Остров Святой Елены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4)</a:t>
            </a:r>
            <a:r>
              <a:rPr lang="ru-RU" dirty="0" smtClean="0"/>
              <a:t>Корсика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3352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III.</a:t>
            </a:r>
            <a:r>
              <a:rPr lang="ru-RU" dirty="0" smtClean="0"/>
              <a:t>Какой государственный деятель убеждал Наполеона, что завоевание России - это всего лишь "блестящая химера"?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4114800"/>
            <a:ext cx="8229600" cy="22098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ru-RU" dirty="0" smtClean="0"/>
              <a:t>Мюрат</a:t>
            </a:r>
          </a:p>
          <a:p>
            <a:pPr marL="514350" indent="-514350">
              <a:buAutoNum type="arabicParenR"/>
            </a:pPr>
            <a:r>
              <a:rPr lang="ru-RU" dirty="0" err="1" smtClean="0"/>
              <a:t>Фуше</a:t>
            </a: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Людовик </a:t>
            </a:r>
            <a:r>
              <a:rPr lang="en-US" dirty="0" smtClean="0"/>
              <a:t>XVIII</a:t>
            </a: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err="1" smtClean="0"/>
              <a:t>Кабронна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21336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/>
              <a:t>IV.</a:t>
            </a:r>
            <a:r>
              <a:rPr lang="ru-RU" dirty="0" smtClean="0"/>
              <a:t>Когда начал работу Венский конгресс?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2819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1)</a:t>
            </a:r>
            <a:r>
              <a:rPr lang="ru-RU" dirty="0" smtClean="0"/>
              <a:t>июнь 1815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2)</a:t>
            </a:r>
            <a:r>
              <a:rPr lang="ru-RU" dirty="0" smtClean="0"/>
              <a:t>октябрь 1813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3)</a:t>
            </a:r>
            <a:r>
              <a:rPr lang="ru-RU" dirty="0" smtClean="0"/>
              <a:t>март 1814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4)</a:t>
            </a:r>
            <a:r>
              <a:rPr lang="ru-RU" dirty="0" smtClean="0"/>
              <a:t>сентябрь 1814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2590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V.</a:t>
            </a:r>
            <a:r>
              <a:rPr lang="ru-RU" dirty="0" smtClean="0"/>
              <a:t>Новый король Франции, провозглашенный после отставки Наполеона в 1814 году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733800"/>
            <a:ext cx="8229600" cy="25908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1)</a:t>
            </a:r>
            <a:r>
              <a:rPr lang="ru-RU" dirty="0" smtClean="0"/>
              <a:t>Людовик </a:t>
            </a:r>
            <a:r>
              <a:rPr lang="en-US" dirty="0" smtClean="0"/>
              <a:t>XVII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2)</a:t>
            </a:r>
            <a:r>
              <a:rPr lang="ru-RU" dirty="0" smtClean="0"/>
              <a:t>Людовик </a:t>
            </a:r>
            <a:r>
              <a:rPr lang="en-US" dirty="0" smtClean="0"/>
              <a:t>XVIII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3)</a:t>
            </a:r>
            <a:r>
              <a:rPr lang="ru-RU" dirty="0" smtClean="0"/>
              <a:t>Людовик </a:t>
            </a:r>
            <a:r>
              <a:rPr lang="en-US" dirty="0" smtClean="0"/>
              <a:t>XVI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4)</a:t>
            </a:r>
            <a:r>
              <a:rPr lang="ru-RU" dirty="0" smtClean="0"/>
              <a:t>Людовик </a:t>
            </a:r>
            <a:r>
              <a:rPr lang="en-US" dirty="0" smtClean="0"/>
              <a:t>XV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23622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VI.</a:t>
            </a:r>
            <a:r>
              <a:rPr lang="ru-RU" dirty="0" smtClean="0"/>
              <a:t>Какой политический мотив лежал в основе создания Священного союза?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733800"/>
            <a:ext cx="8229600" cy="2590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1)</a:t>
            </a:r>
            <a:r>
              <a:rPr lang="ru-RU" dirty="0" smtClean="0"/>
              <a:t>создание единого культурного пространства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2)</a:t>
            </a:r>
            <a:r>
              <a:rPr lang="ru-RU" dirty="0" smtClean="0"/>
              <a:t>сохранение незыблемости границ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3)</a:t>
            </a:r>
            <a:r>
              <a:rPr lang="ru-RU" dirty="0" smtClean="0"/>
              <a:t>создание системы европейского равновесия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4)</a:t>
            </a:r>
            <a:r>
              <a:rPr lang="ru-RU" dirty="0" smtClean="0"/>
              <a:t>установление демократических порядков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23622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/>
              <a:t>VII.</a:t>
            </a:r>
            <a:r>
              <a:rPr lang="ru-RU" dirty="0" smtClean="0"/>
              <a:t>Когда союзные войска вступили в столицу Франции – Париж?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29718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1)</a:t>
            </a:r>
            <a:r>
              <a:rPr lang="ru-RU" dirty="0" smtClean="0"/>
              <a:t>31 марта 1812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2)</a:t>
            </a:r>
            <a:r>
              <a:rPr lang="ru-RU" dirty="0" smtClean="0"/>
              <a:t>31 марта 1813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3)</a:t>
            </a:r>
            <a:r>
              <a:rPr lang="ru-RU" dirty="0" smtClean="0"/>
              <a:t>31 марта 1814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4)</a:t>
            </a:r>
            <a:r>
              <a:rPr lang="ru-RU" dirty="0" smtClean="0"/>
              <a:t>31 марта 1815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4851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Ответы!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I. 1</a:t>
            </a:r>
          </a:p>
          <a:p>
            <a:pPr>
              <a:buNone/>
            </a:pPr>
            <a:r>
              <a:rPr lang="en-US" sz="3200" dirty="0" smtClean="0"/>
              <a:t>II. 3</a:t>
            </a:r>
          </a:p>
          <a:p>
            <a:pPr>
              <a:buNone/>
            </a:pPr>
            <a:r>
              <a:rPr lang="en-US" sz="3200" dirty="0" smtClean="0"/>
              <a:t>III. 2</a:t>
            </a:r>
          </a:p>
          <a:p>
            <a:pPr>
              <a:buNone/>
            </a:pPr>
            <a:r>
              <a:rPr lang="en-US" sz="3200" dirty="0" smtClean="0"/>
              <a:t>IV. 4</a:t>
            </a:r>
          </a:p>
          <a:p>
            <a:pPr>
              <a:buNone/>
            </a:pPr>
            <a:r>
              <a:rPr lang="en-US" sz="3200" dirty="0" smtClean="0"/>
              <a:t>V. 2 </a:t>
            </a:r>
          </a:p>
          <a:p>
            <a:pPr>
              <a:buNone/>
            </a:pPr>
            <a:r>
              <a:rPr lang="en-US" sz="3200" dirty="0" smtClean="0"/>
              <a:t>VI. 3</a:t>
            </a:r>
          </a:p>
          <a:p>
            <a:pPr>
              <a:buNone/>
            </a:pPr>
            <a:r>
              <a:rPr lang="en-US" sz="3200" dirty="0" smtClean="0"/>
              <a:t>VII. 3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ru-RU" b="1" dirty="0" smtClean="0"/>
              <a:t>Венский конгресс</a:t>
            </a:r>
            <a:r>
              <a:rPr lang="ru-RU" dirty="0" smtClean="0"/>
              <a:t> 1814—1815 гг. — общеевропейская конференция, в ходе которой была выработана система договоров, направленных на восстановление феодально-абсолютистских монархий, разрушенных французской революцией 1789 года и наполеоновскими войнами, и были определены новые границы государств Европы. В конгрессе, проходившем в Вене с сентября 1814 по июнь 1815 г. под председательством австрийского дипломата графа Меттерниха, участвовали представители всех стран Европы (кроме Османской империи). Переговоры проходили в условиях тайного и явного соперничества, интриг и закулисных сговоров.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685800"/>
            <a:ext cx="8305800" cy="5638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ru-RU" sz="3200" b="1" dirty="0" smtClean="0"/>
              <a:t>Венский конгресс</a:t>
            </a:r>
            <a:r>
              <a:rPr lang="ru-RU" sz="3200" dirty="0" smtClean="0"/>
              <a:t> </a:t>
            </a:r>
            <a:r>
              <a:rPr lang="ru-RU" sz="3200" i="1" dirty="0" err="1" smtClean="0"/>
              <a:t>нем.Wiener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Kongress</a:t>
            </a:r>
            <a:r>
              <a:rPr lang="ru-RU" sz="3200" dirty="0" smtClean="0"/>
              <a:t> </a:t>
            </a:r>
            <a:br>
              <a:rPr lang="ru-RU" sz="3200" dirty="0" smtClean="0"/>
            </a:br>
            <a:r>
              <a:rPr lang="ru-RU" sz="3200" dirty="0" smtClean="0"/>
              <a:t>Дата проведения сентябрь 1814—июнь 1815 г.</a:t>
            </a:r>
          </a:p>
          <a:p>
            <a:r>
              <a:rPr lang="ru-RU" sz="3200" dirty="0" smtClean="0"/>
              <a:t>Место</a:t>
            </a:r>
            <a:br>
              <a:rPr lang="ru-RU" sz="3200" dirty="0" smtClean="0"/>
            </a:br>
            <a:r>
              <a:rPr lang="ru-RU" sz="3200" dirty="0" smtClean="0"/>
              <a:t>проведения Вена, Австрийская империя</a:t>
            </a:r>
          </a:p>
          <a:p>
            <a:r>
              <a:rPr lang="ru-RU" sz="3200" dirty="0" smtClean="0"/>
              <a:t>Участники  Российская империя</a:t>
            </a:r>
            <a:br>
              <a:rPr lang="ru-RU" sz="3200" dirty="0" smtClean="0"/>
            </a:br>
            <a:r>
              <a:rPr lang="ru-RU" sz="3200" dirty="0" smtClean="0"/>
              <a:t> Великобритания</a:t>
            </a:r>
            <a:br>
              <a:rPr lang="ru-RU" sz="3200" dirty="0" smtClean="0"/>
            </a:br>
            <a:r>
              <a:rPr lang="ru-RU" sz="3200" dirty="0" smtClean="0"/>
              <a:t> Австрийская империя</a:t>
            </a:r>
            <a:br>
              <a:rPr lang="ru-RU" sz="3200" dirty="0" smtClean="0"/>
            </a:br>
            <a:r>
              <a:rPr lang="ru-RU" sz="3200" dirty="0" smtClean="0"/>
              <a:t> Пруссия</a:t>
            </a:r>
            <a:br>
              <a:rPr lang="ru-RU" sz="3200" dirty="0" smtClean="0"/>
            </a:br>
            <a:r>
              <a:rPr lang="ru-RU" sz="3200" dirty="0" smtClean="0"/>
              <a:t> Франция</a:t>
            </a:r>
            <a:br>
              <a:rPr lang="ru-RU" sz="3200" dirty="0" smtClean="0"/>
            </a:br>
            <a:r>
              <a:rPr lang="ru-RU" sz="3200" dirty="0" smtClean="0"/>
              <a:t> Португалия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228600"/>
            <a:ext cx="4586287" cy="3101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685800" y="3505200"/>
            <a:ext cx="7543800" cy="267765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Рассмотренные вопросы :  </a:t>
            </a:r>
          </a:p>
          <a:p>
            <a:pPr algn="ctr"/>
            <a:r>
              <a:rPr lang="ru-RU" sz="2800" dirty="0" smtClean="0"/>
              <a:t> Пересмотр итогов </a:t>
            </a:r>
            <a:r>
              <a:rPr lang="ru-RU" sz="2800" dirty="0" smtClean="0">
                <a:solidFill>
                  <a:srgbClr val="0070C0"/>
                </a:solidFill>
              </a:rPr>
              <a:t>наполеоновских войн</a:t>
            </a:r>
          </a:p>
          <a:p>
            <a:pPr algn="ctr"/>
            <a:r>
              <a:rPr lang="ru-RU" sz="2800" dirty="0" smtClean="0"/>
              <a:t>Результаты :   </a:t>
            </a:r>
          </a:p>
          <a:p>
            <a:pPr algn="ctr"/>
            <a:r>
              <a:rPr lang="ru-RU" sz="2800" dirty="0" smtClean="0"/>
              <a:t>Парижские мирные договоры;</a:t>
            </a:r>
            <a:br>
              <a:rPr lang="ru-RU" sz="2800" dirty="0" smtClean="0"/>
            </a:br>
            <a:r>
              <a:rPr lang="ru-RU" sz="2800" dirty="0" smtClean="0"/>
              <a:t>Создание Священного союза</a:t>
            </a:r>
            <a:br>
              <a:rPr lang="ru-RU" sz="2800" dirty="0" smtClean="0"/>
            </a:br>
            <a:r>
              <a:rPr lang="ru-RU" sz="2800" dirty="0" smtClean="0"/>
              <a:t>Венская система международных отношений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ru-RU" b="1" dirty="0" smtClean="0"/>
              <a:t>Предыстория</a:t>
            </a:r>
          </a:p>
          <a:p>
            <a:r>
              <a:rPr lang="ru-RU" dirty="0" smtClean="0"/>
              <a:t>30 марта 1814 союзники вошли в Париж. Через несколько дней Наполеон отрёкся от престола и отправился в ссылку на остров Эльба. На французский престол вернулась свергнутая революцией династия Бурбонов в лице Людовика XVIII, брата казнённого короля Людовика XVI. Период почти непрерывных кровопролитных европейских войн закончился.</a:t>
            </a:r>
          </a:p>
          <a:p>
            <a:r>
              <a:rPr lang="ru-RU" dirty="0" smtClean="0"/>
              <a:t>Восстановление, по возможности, старого </a:t>
            </a:r>
            <a:r>
              <a:rPr lang="ru-RU" dirty="0" err="1" smtClean="0"/>
              <a:t>абсолютистски-дворянского</a:t>
            </a:r>
            <a:r>
              <a:rPr lang="ru-RU" dirty="0" smtClean="0"/>
              <a:t>: в одних местах - крепостнического, в других - полукрепостнического режима, — такова была социальная первооснова политики держав, объединившихся после окончания войны. Достижения держав, победивших Францию в 1814, в связи с этим нельзя было назвать прочными. Полное восстановление дореволюционного режима и в экономике, и в политике после сокрушительных ударов, нанесённых Французской революцией и Наполеоном, оказалось делом не только трудным, но и безнадёжным.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b="1" dirty="0" smtClean="0"/>
              <a:t>Участники</a:t>
            </a:r>
          </a:p>
          <a:p>
            <a:r>
              <a:rPr lang="ru-RU" dirty="0" smtClean="0"/>
              <a:t>Россию на конгрессе представляли Александр I, К. В. </a:t>
            </a:r>
            <a:r>
              <a:rPr lang="ru-RU" dirty="0" err="1" smtClean="0"/>
              <a:t>Нессельроде</a:t>
            </a:r>
            <a:r>
              <a:rPr lang="ru-RU" dirty="0" smtClean="0"/>
              <a:t> и А. К. Разумовский (в работе </a:t>
            </a:r>
            <a:r>
              <a:rPr lang="ru-RU" dirty="0" err="1" smtClean="0"/>
              <a:t>спецкомиссий</a:t>
            </a:r>
            <a:r>
              <a:rPr lang="ru-RU" dirty="0" smtClean="0"/>
              <a:t> принимал участие Иоганн фон </a:t>
            </a:r>
            <a:r>
              <a:rPr lang="ru-RU" dirty="0" err="1" smtClean="0"/>
              <a:t>Анштетт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Великобританию — Р. С. </a:t>
            </a:r>
            <a:r>
              <a:rPr lang="ru-RU" dirty="0" err="1" smtClean="0"/>
              <a:t>Каслри</a:t>
            </a:r>
            <a:r>
              <a:rPr lang="ru-RU" dirty="0" smtClean="0"/>
              <a:t> и А. У. Веллингтон;</a:t>
            </a:r>
          </a:p>
          <a:p>
            <a:r>
              <a:rPr lang="ru-RU" dirty="0" smtClean="0"/>
              <a:t>Австрию — Франц I и К. Меттерних,</a:t>
            </a:r>
          </a:p>
          <a:p>
            <a:r>
              <a:rPr lang="ru-RU" dirty="0" smtClean="0"/>
              <a:t>Пруссию — К. А. </a:t>
            </a:r>
            <a:r>
              <a:rPr lang="ru-RU" dirty="0" err="1" smtClean="0"/>
              <a:t>Гарденберг</a:t>
            </a:r>
            <a:r>
              <a:rPr lang="ru-RU" dirty="0" smtClean="0"/>
              <a:t>, В. Гумбольдт,</a:t>
            </a:r>
          </a:p>
          <a:p>
            <a:r>
              <a:rPr lang="ru-RU" dirty="0" smtClean="0"/>
              <a:t>Францию — Шарль Морис де </a:t>
            </a:r>
            <a:r>
              <a:rPr lang="ru-RU" dirty="0" err="1" smtClean="0"/>
              <a:t>Талейран-Перигор</a:t>
            </a:r>
            <a:endParaRPr lang="ru-RU" dirty="0" smtClean="0"/>
          </a:p>
          <a:p>
            <a:r>
              <a:rPr lang="ru-RU" dirty="0" smtClean="0"/>
              <a:t>Португалию — Педро де </a:t>
            </a:r>
            <a:r>
              <a:rPr lang="ru-RU" dirty="0" err="1" smtClean="0"/>
              <a:t>Соуза</a:t>
            </a:r>
            <a:r>
              <a:rPr lang="ru-RU" dirty="0" smtClean="0"/>
              <a:t> </a:t>
            </a:r>
            <a:r>
              <a:rPr lang="ru-RU" dirty="0" err="1" smtClean="0"/>
              <a:t>Гольштейн</a:t>
            </a:r>
            <a:r>
              <a:rPr lang="ru-RU" dirty="0" smtClean="0"/>
              <a:t> </a:t>
            </a:r>
            <a:r>
              <a:rPr lang="ru-RU" dirty="0" err="1" smtClean="0"/>
              <a:t>де</a:t>
            </a:r>
            <a:r>
              <a:rPr lang="ru-RU" dirty="0" smtClean="0"/>
              <a:t> </a:t>
            </a:r>
            <a:r>
              <a:rPr lang="ru-RU" dirty="0" err="1" smtClean="0"/>
              <a:t>Палмела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457200"/>
            <a:ext cx="8534400" cy="59436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r>
              <a:rPr lang="ru-RU" b="1" dirty="0" smtClean="0"/>
              <a:t>Решения</a:t>
            </a:r>
          </a:p>
          <a:p>
            <a:r>
              <a:rPr lang="ru-RU" i="1" dirty="0" smtClean="0"/>
              <a:t>Европа после Венского конгресса</a:t>
            </a:r>
            <a:endParaRPr lang="ru-RU" dirty="0" smtClean="0"/>
          </a:p>
          <a:p>
            <a:r>
              <a:rPr lang="ru-RU" dirty="0" smtClean="0"/>
              <a:t>Все решения Венского Конгресса были собраны в Акте Венского Конгресса. Конгресс санкционировал включение в состав нового королевства Нидерландов территории Австрийских Нидерландов (современная Бельгия), однако все остальные владения Австрии вернулись под контроль Габсбургов, в том числе Ломбардия, Венецианская область, Тоскана, Парма и Тироль. Пруссии досталась часть Саксонии, значительная территория Вестфалии и Рейнской области. Дания, бывшая союзница Франции, лишилась Норвегии, переданной Швеции. В Италии была восстановлена власть папы римского над Ватиканом и Папской областью, а Бурбонам вернули Королевство Обеих </a:t>
            </a:r>
            <a:r>
              <a:rPr lang="ru-RU" dirty="0" err="1" smtClean="0"/>
              <a:t>Сицилий</a:t>
            </a:r>
            <a:r>
              <a:rPr lang="ru-RU" dirty="0" smtClean="0"/>
              <a:t>. Был также образован Германский союз. Часть созданного Наполеоном герцогства Варшавского вошла в состав Российской империи под названием Царство Польское, а русский император Александр I становился и польским королём.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b="1" dirty="0" smtClean="0"/>
              <a:t>Значение</a:t>
            </a:r>
          </a:p>
          <a:p>
            <a:r>
              <a:rPr lang="ru-RU" dirty="0" smtClean="0"/>
              <a:t>Конгресс определил новую расстановку сил в Европе, сложившуюся к концу наполеоновских войн, на долгое время обозначив ведущую роль стран-победительниц — России, Австрии и Великобритании - в международных отношениях.</a:t>
            </a:r>
          </a:p>
          <a:p>
            <a:r>
              <a:rPr lang="ru-RU" dirty="0" smtClean="0"/>
              <a:t>В результате конгресса сложилась Венская система международных отношений и был создан Священный союз европейских государств, имевший целью обеспечение незыблемости европейских монархий.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i="1" dirty="0" smtClean="0"/>
              <a:t>Европа после Венского конгресса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743200"/>
            <a:ext cx="4686300" cy="3092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2">
      <a:dk1>
        <a:srgbClr val="E9FDFD"/>
      </a:dk1>
      <a:lt1>
        <a:srgbClr val="59A9F2"/>
      </a:lt1>
      <a:dk2>
        <a:srgbClr val="93F5F9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71</TotalTime>
  <Words>432</Words>
  <Application>Microsoft Office PowerPoint</Application>
  <PresentationFormat>Экран (4:3)</PresentationFormat>
  <Paragraphs>69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Поток</vt:lpstr>
      <vt:lpstr>Разгром империи Наполеона. Венский конгресс.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Европа после Венского конгресса</vt:lpstr>
      <vt:lpstr>I.Какой европейский город дал название сражению, вошедшему в историю как Битва народов?</vt:lpstr>
      <vt:lpstr>II. Место ссылки Наполеона после его вторичного отречения от трона</vt:lpstr>
      <vt:lpstr>III.Какой государственный деятель убеждал Наполеона, что завоевание России - это всего лишь "блестящая химера"?</vt:lpstr>
      <vt:lpstr>IV.Когда начал работу Венский конгресс?</vt:lpstr>
      <vt:lpstr>V.Новый король Франции, провозглашенный после отставки Наполеона в 1814 году</vt:lpstr>
      <vt:lpstr>VI.Какой политический мотив лежал в основе создания Священного союза?</vt:lpstr>
      <vt:lpstr>VII.Когда союзные войска вступили в столицу Франции – Париж?</vt:lpstr>
      <vt:lpstr>Ответы!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Разгром империи Наполеона. Венский конгресс.</dc:title>
  <cp:lastModifiedBy>admin</cp:lastModifiedBy>
  <cp:revision>10</cp:revision>
  <dcterms:modified xsi:type="dcterms:W3CDTF">2013-10-14T15:45:02Z</dcterms:modified>
</cp:coreProperties>
</file>