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6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67" r:id="rId24"/>
    <p:sldId id="264" r:id="rId25"/>
    <p:sldId id="270" r:id="rId26"/>
    <p:sldId id="271" r:id="rId27"/>
    <p:sldId id="272" r:id="rId28"/>
    <p:sldId id="278" r:id="rId29"/>
    <p:sldId id="273" r:id="rId30"/>
    <p:sldId id="274" r:id="rId31"/>
    <p:sldId id="275" r:id="rId32"/>
    <p:sldId id="276" r:id="rId33"/>
    <p:sldId id="277" r:id="rId34"/>
    <p:sldId id="26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Светлана\Рабочий стол\Картинки\компьютеры\de_tit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1029" name="Picture 5" descr="C:\Documents and Settings\Светлана\Рабочий стол\Картинки\Картинки к презентации\Планеты\J018925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071546"/>
            <a:ext cx="952500" cy="95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7786274" cy="342424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на планету </a:t>
            </a:r>
            <a:r>
              <a:rPr lang="en-US" sz="8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INTEL</a:t>
            </a:r>
            <a:r>
              <a:rPr lang="ru-RU" sz="8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88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Светлана\Рабочий стол\Картинки\компьютеры\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7"/>
            <a:ext cx="2357454" cy="3016527"/>
          </a:xfrm>
          <a:prstGeom prst="rect">
            <a:avLst/>
          </a:prstGeom>
          <a:noFill/>
        </p:spPr>
      </p:pic>
      <p:pic>
        <p:nvPicPr>
          <p:cNvPr id="1028" name="Picture 4" descr="C:\Documents and Settings\Светлана\Рабочий стол\Картинки\компьютеры\Глобус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9313" y="142852"/>
            <a:ext cx="1944687" cy="197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Documents and Settings\Светлана\Рабочий стол\Картинки\Анимации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2857520" cy="3571900"/>
          </a:xfrm>
          <a:prstGeom prst="rect">
            <a:avLst/>
          </a:prstGeom>
          <a:noFill/>
        </p:spPr>
      </p:pic>
      <p:pic>
        <p:nvPicPr>
          <p:cNvPr id="8196" name="Picture 4" descr="C:\Documents and Settings\Светлана\Рабочий стол\Картинки\Анимации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976566" cy="2857520"/>
          </a:xfrm>
          <a:prstGeom prst="rect">
            <a:avLst/>
          </a:prstGeom>
          <a:noFill/>
        </p:spPr>
      </p:pic>
      <p:pic>
        <p:nvPicPr>
          <p:cNvPr id="8195" name="Picture 3" descr="C:\Documents and Settings\Светлана\Рабочий стол\Картинки\Анимации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2976566" cy="2857520"/>
          </a:xfrm>
          <a:prstGeom prst="rect">
            <a:avLst/>
          </a:prstGeom>
          <a:noFill/>
        </p:spPr>
      </p:pic>
      <p:pic>
        <p:nvPicPr>
          <p:cNvPr id="8197" name="Picture 5" descr="C:\Documents and Settings\Светлана\Рабочий стол\Картинки\Анимации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28"/>
            <a:ext cx="2976566" cy="2857520"/>
          </a:xfrm>
          <a:prstGeom prst="rect">
            <a:avLst/>
          </a:prstGeom>
          <a:noFill/>
        </p:spPr>
      </p:pic>
      <p:pic>
        <p:nvPicPr>
          <p:cNvPr id="8199" name="Picture 7" descr="C:\Documents and Settings\Светлана\Рабочий стол\Картинки\Анимации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143248"/>
            <a:ext cx="2833690" cy="3500462"/>
          </a:xfrm>
          <a:prstGeom prst="rect">
            <a:avLst/>
          </a:prstGeom>
          <a:noFill/>
        </p:spPr>
      </p:pic>
      <p:pic>
        <p:nvPicPr>
          <p:cNvPr id="8194" name="Picture 2" descr="C:\Documents and Settings\Светлана\Рабочий стол\Картинки\Анимации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770" y="3143248"/>
            <a:ext cx="2985948" cy="3500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86274" cy="142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на планету </a:t>
            </a:r>
            <a:r>
              <a:rPr lang="en-US" sz="4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INTEL</a:t>
            </a:r>
            <a:r>
              <a:rPr lang="ru-RU" sz="4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8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85786" y="2285992"/>
            <a:ext cx="7786274" cy="1428760"/>
          </a:xfrm>
          <a:prstGeom prst="rect">
            <a:avLst/>
          </a:prstGeom>
        </p:spPr>
        <p:txBody>
          <a:bodyPr vert="horz" lIns="45720" rIns="4572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kumimoji="0" lang="ru-RU" sz="4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конкурс.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Физическая туманность.</a:t>
            </a:r>
            <a:endParaRPr kumimoji="0" lang="ru-RU" sz="4800" b="1" i="1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7467600" cy="4525963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6000" dirty="0" smtClean="0">
                <a:latin typeface="Monotype Corsiva" pitchFamily="66" charset="0"/>
              </a:rPr>
              <a:t>Учителем человека, фамилию которого надо отгадать, является Джозеф Томпсон.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8586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Это схема экспериментальной установки, с помощью которой сделал </a:t>
            </a:r>
            <a:r>
              <a:rPr lang="ru-RU" sz="3600" dirty="0" smtClean="0">
                <a:latin typeface="Monotype Corsiva" pitchFamily="66" charset="0"/>
              </a:rPr>
              <a:t>важное</a:t>
            </a:r>
            <a:r>
              <a:rPr lang="ru-RU" sz="4000" dirty="0" smtClean="0">
                <a:latin typeface="Monotype Corsiva" pitchFamily="66" charset="0"/>
              </a:rPr>
              <a:t> открытие учёный, фамилию которого надо отгадать.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026" name="Picture 2" descr="G:\20090128\Image5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00438"/>
            <a:ext cx="5357850" cy="29468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Это модель атома, которую придумал учёный, фамилию которого надо отгадать.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 descr="G:\20090128\Image5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14620"/>
            <a:ext cx="3643338" cy="3643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42"/>
            <a:ext cx="3500462" cy="552609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Monotype Corsiva" pitchFamily="66" charset="0"/>
              </a:rPr>
              <a:t>Эрнест Резерфорд. Английский учёный-физик, член Лондонского королевского общества. Изучал строение атома, радиоактивные процессы, впервые осуществил расщепление ядра атома.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074" name="Picture 2" descr="G:\Картинки\People\Резерфор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85794"/>
            <a:ext cx="3998147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Гальванические элементы, изобретённые этим учёным.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 descr="G:\20090128\Image6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907820" y="2878604"/>
            <a:ext cx="2464611" cy="31367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Этот человек родился 18 февраля 1745 года в Италии.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В честь него названа единица измерения напряжения.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428736"/>
            <a:ext cx="2924172" cy="469742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latin typeface="Monotype Corsiva" pitchFamily="66" charset="0"/>
              </a:rPr>
              <a:t>Алессандро</a:t>
            </a:r>
            <a:r>
              <a:rPr lang="ru-RU" dirty="0" smtClean="0">
                <a:latin typeface="Monotype Corsiva" pitchFamily="66" charset="0"/>
              </a:rPr>
              <a:t> Вольта. Итальянский физик, один из основателей учения об электрическом токе, создал первые гальванические элементы.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1472" y="1643050"/>
            <a:ext cx="3786214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Этот учёный впервые вводит понятие «гальванометр» и указывает, как следует пользоваться прибором в опытах.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122" name="Picture 2" descr="G:\20090128\Image6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762238" y="3452813"/>
            <a:ext cx="3405211" cy="2786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Светлана\Рабочий стол\Картинки\Картинки к презентации\Планеты\j02190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2747386" cy="2786082"/>
          </a:xfrm>
          <a:prstGeom prst="rect">
            <a:avLst/>
          </a:prstGeom>
          <a:noFill/>
        </p:spPr>
      </p:pic>
      <p:pic>
        <p:nvPicPr>
          <p:cNvPr id="2050" name="Picture 2" descr="C:\Documents and Settings\Светлана\Рабочий стол\Картинки\Картинки к презентации\Планеты\j03034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00662" y="1857364"/>
            <a:ext cx="3643338" cy="47363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86274" cy="142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на планету </a:t>
            </a:r>
            <a:r>
              <a:rPr lang="en-US" sz="4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INTEL</a:t>
            </a:r>
            <a:r>
              <a:rPr lang="ru-RU" sz="4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8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85786" y="3214686"/>
            <a:ext cx="7786274" cy="1428760"/>
          </a:xfrm>
          <a:prstGeom prst="rect">
            <a:avLst/>
          </a:prstGeom>
        </p:spPr>
        <p:txBody>
          <a:bodyPr vert="horz" lIns="45720" rIns="4572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 конкурс.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Представление команд.</a:t>
            </a:r>
            <a:endParaRPr kumimoji="0" lang="ru-RU" sz="4800" b="1" i="1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Установил наличие механического взаимодействия проводников с токами.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146" name="Picture 2" descr="G:\20090128\Image6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437789" y="2723550"/>
            <a:ext cx="4196986" cy="3357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7467600" cy="452596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В честь этого учёного названа единица измерения силы тока.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600200"/>
            <a:ext cx="3067048" cy="4525963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Андре Мари Ампер. Французский физик. Создал первую теорию электромагнитных явлений.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4214842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Светлана\Рабочий стол\Картинки\компьютеры\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85794"/>
            <a:ext cx="5786478" cy="507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86274" cy="142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на планету </a:t>
            </a:r>
            <a:r>
              <a:rPr lang="en-US" sz="4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INTEL</a:t>
            </a:r>
            <a:r>
              <a:rPr lang="ru-RU" sz="4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8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2910" y="4929198"/>
            <a:ext cx="7786274" cy="1428760"/>
          </a:xfrm>
          <a:prstGeom prst="rect">
            <a:avLst/>
          </a:prstGeom>
        </p:spPr>
        <p:txBody>
          <a:bodyPr vert="horz" lIns="45720" rIns="4572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kumimoji="0" lang="ru-RU" sz="4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конкурс.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Домашнее задание.</a:t>
            </a:r>
            <a:endParaRPr kumimoji="0" lang="ru-RU" sz="4800" b="1" i="1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C:\Documents and Settings\Светлана\Рабочий стол\Картинки\Анимации\razn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PC –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иллюзии.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C:\Documents and Settings\Светлана\Рабочий стол\Картинки\Анимации\ROBOT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2"/>
            <a:ext cx="4143404" cy="529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pPr algn="l"/>
            <a:r>
              <a:rPr lang="de-DE" sz="4000"/>
              <a:t> </a:t>
            </a:r>
            <a:r>
              <a:rPr lang="de-DE" sz="2800"/>
              <a:t>На что способен наш мозг!</a:t>
            </a:r>
            <a:br>
              <a:rPr lang="de-DE" sz="2800"/>
            </a:br>
            <a:r>
              <a:rPr lang="de-DE" sz="2800"/>
              <a:t>Читайте текст до конца, не обращая внимание на то, </a:t>
            </a:r>
            <a:br>
              <a:rPr lang="de-DE" sz="2800"/>
            </a:br>
            <a:r>
              <a:rPr lang="de-DE" sz="2800"/>
              <a:t>что он как-то не так выглядит...</a:t>
            </a:r>
            <a:r>
              <a:rPr lang="de-DE" sz="4000"/>
              <a:t/>
            </a:r>
            <a:br>
              <a:rPr lang="de-DE" sz="4000"/>
            </a:br>
            <a:r>
              <a:rPr lang="de-DE" sz="4000"/>
              <a:t/>
            </a:r>
            <a:br>
              <a:rPr lang="de-DE" sz="4000"/>
            </a:br>
            <a:r>
              <a:rPr lang="de-DE" sz="2800"/>
              <a:t>Из исслднеовиай агнлйксиих унёычх селудет, что сошвнерено вёс-рнаво в ккаом пкоярде сотят бвкуы в совле, смаое гавлоне,что перавя и псоленядя бквуы длжоны соттяь на свиох мсеатх. </a:t>
            </a:r>
            <a:br>
              <a:rPr lang="de-DE" sz="2800"/>
            </a:br>
            <a:r>
              <a:rPr lang="de-DE" sz="2800"/>
              <a:t>Оталсьное мжеот бтыь ернуодй и ты смжоешь эот порчтиать.</a:t>
            </a:r>
            <a:br>
              <a:rPr lang="de-DE" sz="2800"/>
            </a:br>
            <a:r>
              <a:rPr lang="de-DE" sz="2800"/>
              <a:t>Птомоу-что мы чтаием солво цлекиом, а не бквуа за бквуой.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2000" dirty="0" smtClean="0"/>
              <a:t>Ч</a:t>
            </a:r>
            <a:r>
              <a:rPr lang="de-DE" sz="2000" dirty="0" smtClean="0"/>
              <a:t>то-то крутится</a:t>
            </a:r>
            <a:r>
              <a:rPr lang="ru-RU" sz="2000" dirty="0" smtClean="0"/>
              <a:t>?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Посмотри внимательно на каждый круг в отдельности – </a:t>
            </a:r>
            <a:br>
              <a:rPr lang="de-DE" sz="2000" dirty="0"/>
            </a:br>
            <a:r>
              <a:rPr lang="de-DE" sz="2000" dirty="0"/>
              <a:t>он стоит на месте!</a:t>
            </a:r>
          </a:p>
        </p:txBody>
      </p:sp>
      <p:pic>
        <p:nvPicPr>
          <p:cNvPr id="5125" name="Picture 5" descr="ATT-0-04637FCB270FA54C9FCAC124CC1BDD7A-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96975"/>
            <a:ext cx="75215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de-DE" sz="2000" dirty="0" err="1"/>
              <a:t>Опять</a:t>
            </a:r>
            <a:r>
              <a:rPr lang="de-DE" sz="2000" dirty="0"/>
              <a:t> </a:t>
            </a:r>
            <a:r>
              <a:rPr lang="de-DE" sz="2000" dirty="0" err="1"/>
              <a:t>всё</a:t>
            </a:r>
            <a:r>
              <a:rPr lang="de-DE" sz="2000" dirty="0"/>
              <a:t> </a:t>
            </a:r>
            <a:r>
              <a:rPr lang="de-DE" sz="2000" dirty="0" err="1"/>
              <a:t>крутится</a:t>
            </a:r>
            <a:r>
              <a:rPr lang="de-DE" sz="2000" dirty="0"/>
              <a:t>? А </a:t>
            </a:r>
            <a:r>
              <a:rPr lang="de-DE" sz="2000" dirty="0" err="1"/>
              <a:t>если</a:t>
            </a:r>
            <a:r>
              <a:rPr lang="de-DE" sz="2000" dirty="0"/>
              <a:t> </a:t>
            </a:r>
            <a:r>
              <a:rPr lang="de-DE" sz="2000" dirty="0" err="1" smtClean="0"/>
              <a:t>по</a:t>
            </a:r>
            <a:r>
              <a:rPr lang="ru-RU" sz="2000" dirty="0" smtClean="0"/>
              <a:t>смотреть</a:t>
            </a:r>
            <a:r>
              <a:rPr lang="de-DE" sz="2000" dirty="0" smtClean="0"/>
              <a:t> </a:t>
            </a:r>
            <a:r>
              <a:rPr lang="de-DE" sz="2000" dirty="0" err="1"/>
              <a:t>внимательно</a:t>
            </a:r>
            <a:r>
              <a:rPr lang="de-DE" sz="2000" dirty="0"/>
              <a:t>, </a:t>
            </a:r>
            <a:r>
              <a:rPr lang="de-DE" sz="2000" dirty="0" err="1"/>
              <a:t>то</a:t>
            </a:r>
            <a:r>
              <a:rPr lang="de-DE" sz="2000" dirty="0"/>
              <a:t> </a:t>
            </a:r>
            <a:r>
              <a:rPr lang="de-DE" sz="2000" dirty="0" err="1"/>
              <a:t>нет</a:t>
            </a:r>
            <a:r>
              <a:rPr lang="de-DE" sz="2000" dirty="0"/>
              <a:t>.</a:t>
            </a:r>
          </a:p>
        </p:txBody>
      </p:sp>
      <p:pic>
        <p:nvPicPr>
          <p:cNvPr id="9221" name="Picture 5" descr="ATT-2-385F5E0B0BF64147AF84097BF419BCA6-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2013"/>
            <a:ext cx="86423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de-DE" sz="1800"/>
              <a:t>Или да?..</a:t>
            </a:r>
          </a:p>
        </p:txBody>
      </p:sp>
      <p:pic>
        <p:nvPicPr>
          <p:cNvPr id="11269" name="Picture 5" descr="ATT-3-91D51DEB62ABD44699E9A9ED8405CFB8-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08063"/>
            <a:ext cx="80645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de-DE" sz="1800"/>
              <a:t>Или нет?...</a:t>
            </a:r>
          </a:p>
        </p:txBody>
      </p:sp>
      <p:pic>
        <p:nvPicPr>
          <p:cNvPr id="13317" name="Picture 5" descr="ATT-4-91906CDEAF6D8E47AE2540FB53482436-image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79538"/>
            <a:ext cx="727233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Ja, tun sie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836613"/>
            <a:ext cx="273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Светлана\Рабочий стол\Картинки\компьютеры\img5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1428736"/>
            <a:ext cx="2786050" cy="202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Светлана\Рабочий стол\Картинки\Картинки к презентации\Планеты\j03097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03294"/>
            <a:ext cx="4857784" cy="3568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86274" cy="142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на планету </a:t>
            </a:r>
            <a:r>
              <a:rPr lang="en-US" sz="4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INTEL</a:t>
            </a:r>
            <a:r>
              <a:rPr lang="ru-RU" sz="4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8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57726" y="5000636"/>
            <a:ext cx="7786274" cy="1428760"/>
          </a:xfrm>
          <a:prstGeom prst="rect">
            <a:avLst/>
          </a:prstGeom>
        </p:spPr>
        <p:txBody>
          <a:bodyPr vert="horz" lIns="45720" rIns="4572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ru-RU" sz="4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конкурс.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Обмен информацией.</a:t>
            </a:r>
            <a:endParaRPr kumimoji="0" lang="ru-RU" sz="4800" b="1" i="1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de-DE" sz="2000"/>
              <a:t>Красные линии параллельны друг другу!</a:t>
            </a:r>
          </a:p>
        </p:txBody>
      </p:sp>
      <p:pic>
        <p:nvPicPr>
          <p:cNvPr id="17413" name="Picture 5" descr="ATT-6-7D8479D0A142AD46AAEE597F2464BE71-image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85875"/>
            <a:ext cx="7058025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de-DE" sz="2000"/>
              <a:t>Что ты видишь - спираль или просто круги?</a:t>
            </a:r>
            <a:br>
              <a:rPr lang="de-DE" sz="2000"/>
            </a:br>
            <a:endParaRPr lang="de-DE" sz="2000"/>
          </a:p>
        </p:txBody>
      </p:sp>
      <p:pic>
        <p:nvPicPr>
          <p:cNvPr id="19461" name="Picture 5" descr="ATT-7-1FA6C3878B11D149809069227C5D6A69-image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661988"/>
            <a:ext cx="61563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de-DE" sz="1800"/>
              <a:t>Смотри только на крест. </a:t>
            </a:r>
            <a:br>
              <a:rPr lang="de-DE" sz="1800"/>
            </a:br>
            <a:r>
              <a:rPr lang="de-DE" sz="1800"/>
              <a:t>Через какое-то время бегущий кружок будет зелёным!</a:t>
            </a:r>
          </a:p>
        </p:txBody>
      </p:sp>
      <p:pic>
        <p:nvPicPr>
          <p:cNvPr id="21509" name="Picture 5" descr="ATT-8-35B9939EAE184147AFE60167A7064EAC-image0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306513"/>
            <a:ext cx="54356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795963" y="3810000"/>
            <a:ext cx="30972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de-DE"/>
              <a:t>Если и дальше продолжать смотреть на крест, то вскоре все лиловые кружки исчезнут, останется только бегущий зелёный...</a:t>
            </a:r>
          </a:p>
          <a:p>
            <a:endParaRPr lang="de-DE"/>
          </a:p>
          <a:p>
            <a:r>
              <a:rPr lang="de-DE"/>
              <a:t>Который на самом деле лиловый :)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>
                <a:solidFill>
                  <a:schemeClr val="tx1"/>
                </a:solidFill>
              </a:rPr>
              <a:t>Смотри только на точку.</a:t>
            </a:r>
            <a:br>
              <a:rPr lang="de-DE" sz="1800">
                <a:solidFill>
                  <a:schemeClr val="tx1"/>
                </a:solidFill>
              </a:rPr>
            </a:br>
            <a:r>
              <a:rPr lang="de-DE" sz="1800">
                <a:solidFill>
                  <a:schemeClr val="tx1"/>
                </a:solidFill>
              </a:rPr>
              <a:t>Подвигай при этом головой вперёд-назад...</a:t>
            </a:r>
          </a:p>
        </p:txBody>
      </p:sp>
      <p:pic>
        <p:nvPicPr>
          <p:cNvPr id="24581" name="Picture 5" descr="ATT-9-2191CA63C449CE418EFE0509B03089B1-image010"/>
          <p:cNvPicPr>
            <a:picLocks noChangeAspect="1" noChangeArrowheads="1"/>
          </p:cNvPicPr>
          <p:nvPr/>
        </p:nvPicPr>
        <p:blipFill>
          <a:blip r:embed="rId2"/>
          <a:srcRect t="8267" b="10728"/>
          <a:stretch>
            <a:fillRect/>
          </a:stretch>
        </p:blipFill>
        <p:spPr bwMode="auto">
          <a:xfrm>
            <a:off x="990600" y="1447800"/>
            <a:ext cx="72009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Светлана\Рабочий стол\Картинки\компьютеры\Экр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429000"/>
            <a:ext cx="464473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Светлана\Рабочий стол\Картинки\компьютеры\Кни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779720" cy="346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892971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Желаем успехов в освоении компьютерных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технологий</a:t>
            </a: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Светлана\Рабочий стол\Картинки\компьютеры\комп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3022377" cy="2357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86274" cy="14287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на планету </a:t>
            </a:r>
            <a:r>
              <a:rPr lang="en-US" sz="4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INTEL</a:t>
            </a:r>
            <a:r>
              <a:rPr lang="ru-RU" sz="4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8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285992"/>
            <a:ext cx="4929222" cy="1428760"/>
          </a:xfrm>
          <a:prstGeom prst="rect">
            <a:avLst/>
          </a:prstGeom>
        </p:spPr>
        <p:txBody>
          <a:bodyPr vert="horz" lIns="45720" rIns="4572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 конкурс.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Продавец в компьютерном магазине.</a:t>
            </a:r>
            <a:endParaRPr kumimoji="0" lang="ru-RU" sz="4800" b="1" i="1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Documents and Settings\Светлана\Рабочий стол\Картинки\компьютеры\комп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85926"/>
            <a:ext cx="350046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86874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501122" cy="442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143932" cy="478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64399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Светлана\Рабочий стол\Картинки\компьютеры\de_tit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1029" name="Picture 5" descr="C:\Documents and Settings\Светлана\Рабочий стол\Картинки\Картинки к презентации\Планеты\J018925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071546"/>
            <a:ext cx="952500" cy="95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7786274" cy="342424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на планету </a:t>
            </a:r>
            <a:r>
              <a:rPr lang="en-US" sz="8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INTEL</a:t>
            </a:r>
            <a:r>
              <a:rPr lang="ru-RU" sz="88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88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Светлана\Рабочий стол\Картинки\компьютеры\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7"/>
            <a:ext cx="2357454" cy="3016527"/>
          </a:xfrm>
          <a:prstGeom prst="rect">
            <a:avLst/>
          </a:prstGeom>
          <a:noFill/>
        </p:spPr>
      </p:pic>
      <p:pic>
        <p:nvPicPr>
          <p:cNvPr id="1028" name="Picture 4" descr="C:\Documents and Settings\Светлана\Рабочий стол\Картинки\компьютеры\Глобус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9313" y="142852"/>
            <a:ext cx="1944687" cy="197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81</TotalTime>
  <Words>312</Words>
  <PresentationFormat>Экран (4:3)</PresentationFormat>
  <Paragraphs>43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Техническая</vt:lpstr>
      <vt:lpstr>Путешествие на планету INTEL.</vt:lpstr>
      <vt:lpstr>Путешествие на планету INTEL.</vt:lpstr>
      <vt:lpstr>Путешествие на планету INTEL.</vt:lpstr>
      <vt:lpstr>Путешествие на планету INTEL.</vt:lpstr>
      <vt:lpstr>Слайд 5</vt:lpstr>
      <vt:lpstr>Слайд 6</vt:lpstr>
      <vt:lpstr>Слайд 7</vt:lpstr>
      <vt:lpstr>Слайд 8</vt:lpstr>
      <vt:lpstr>Путешествие на планету INTEL.</vt:lpstr>
      <vt:lpstr>Путешествие на планету INTEL.</vt:lpstr>
      <vt:lpstr>Слайд 11</vt:lpstr>
      <vt:lpstr>Это схема экспериментальной установки, с помощью которой сделал важное открытие учёный, фамилию которого надо отгадать.</vt:lpstr>
      <vt:lpstr>Это модель атома, которую придумал учёный, фамилию которого надо отгадать.</vt:lpstr>
      <vt:lpstr>Слайд 14</vt:lpstr>
      <vt:lpstr>Гальванические элементы, изобретённые этим учёным.</vt:lpstr>
      <vt:lpstr>Слайд 16</vt:lpstr>
      <vt:lpstr>Слайд 17</vt:lpstr>
      <vt:lpstr>Слайд 18</vt:lpstr>
      <vt:lpstr>Этот учёный впервые вводит понятие «гальванометр» и указывает, как следует пользоваться прибором в опытах.</vt:lpstr>
      <vt:lpstr>Установил наличие механического взаимодействия проводников с токами.</vt:lpstr>
      <vt:lpstr>Слайд 21</vt:lpstr>
      <vt:lpstr>Слайд 22</vt:lpstr>
      <vt:lpstr>Путешествие на планету INTEL.</vt:lpstr>
      <vt:lpstr>PC – иллюзии.</vt:lpstr>
      <vt:lpstr> На что способен наш мозг! Читайте текст до конца, не обращая внимание на то,  что он как-то не так выглядит...  Из исслднеовиай агнлйксиих унёычх селудет, что сошвнерено вёс-рнаво в ккаом пкоярде сотят бвкуы в совле, смаое гавлоне,что перавя и псоленядя бквуы длжоны соттяь на свиох мсеатх.  Оталсьное мжеот бтыь ернуодй и ты смжоешь эот порчтиать. Птомоу-что мы чтаием солво цлекиом, а не бквуа за бквуой.</vt:lpstr>
      <vt:lpstr>Что-то крутится? Посмотри внимательно на каждый круг в отдельности –  он стоит на месте!</vt:lpstr>
      <vt:lpstr>Опять всё крутится? А если посмотреть внимательно, то нет.</vt:lpstr>
      <vt:lpstr>Или да?..</vt:lpstr>
      <vt:lpstr>Или нет?...</vt:lpstr>
      <vt:lpstr>Красные линии параллельны друг другу!</vt:lpstr>
      <vt:lpstr>Что ты видишь - спираль или просто круги? </vt:lpstr>
      <vt:lpstr>Смотри только на крест.  Через какое-то время бегущий кружок будет зелёным!</vt:lpstr>
      <vt:lpstr>Смотри только на точку. Подвигай при этом головой вперёд-назад...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админ</cp:lastModifiedBy>
  <cp:revision>14</cp:revision>
  <dcterms:created xsi:type="dcterms:W3CDTF">2009-01-27T05:57:11Z</dcterms:created>
  <dcterms:modified xsi:type="dcterms:W3CDTF">2013-08-27T08:23:43Z</dcterms:modified>
</cp:coreProperties>
</file>