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7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15F986-FCA4-462E-B0D8-C619773C92BD}" type="datetimeFigureOut">
              <a:rPr lang="ru-RU" smtClean="0"/>
              <a:t>14.01.2015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0DCC59-77BF-4D0E-80D8-3650DADEA9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890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AFAEA70D-5CA3-45FF-AEF9-6D9400C4CE0C}" type="slidenum">
              <a:rPr lang="ru-RU" i="0">
                <a:solidFill>
                  <a:prstClr val="black"/>
                </a:solidFill>
                <a:latin typeface="Arial" charset="0"/>
              </a:rPr>
              <a:pPr eaLnBrk="1" hangingPunct="1"/>
              <a:t>1</a:t>
            </a:fld>
            <a:endParaRPr lang="ru-RU" i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76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15120938 h 1912"/>
              <a:gd name="T4" fmla="*/ 0 w 1588"/>
              <a:gd name="T5" fmla="*/ 15120938 h 1912"/>
              <a:gd name="T6" fmla="*/ 0 w 1588"/>
              <a:gd name="T7" fmla="*/ 151209375 h 1912"/>
              <a:gd name="T8" fmla="*/ 0 w 1588"/>
              <a:gd name="T9" fmla="*/ 2147483647 h 1912"/>
              <a:gd name="T10" fmla="*/ 0 w 1588"/>
              <a:gd name="T11" fmla="*/ 2147483647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i="1" smtClean="0">
              <a:solidFill>
                <a:srgbClr val="FFFFFF"/>
              </a:solidFill>
            </a:endParaRP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7CCA79-3CF8-4D6A-AD5B-F94A3BB61F3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372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D7E16D-48FE-4B2B-BA4D-558BA377F66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77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AE51F2-FA7B-4D4E-A0A8-8F20B2E9051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0370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40386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E24734-7FEC-4787-AE90-FB77D46B553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2759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76128F-BF5F-4344-B153-4CB1AF1452C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500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60A9C6-8100-4F95-B875-01CCF1413B8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415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1C489D-5BF4-4895-86E7-28B9C2A1757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862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975890-6103-4D82-A8F4-0712D99018D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774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304A70-79FD-4581-BE96-884D11E5880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946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1B2E60-F6F0-40BB-93B8-89EF8F84725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918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41FDC9-8C9A-40EF-9090-92050AE39D2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344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64243E-FCB9-48CD-8C72-8B4E5BD0B98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222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9A2DA6-3B90-44E0-B163-DC2347D2299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324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i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i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i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DAE358-3014-473E-B484-0671DD80CEDF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66336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5" name="Picture 5" descr="img183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50800"/>
            <a:ext cx="8610600" cy="671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2941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кеан">
  <a:themeElements>
    <a:clrScheme name="Океан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Океан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Экран (4:3)</PresentationFormat>
  <Paragraphs>1</Paragraphs>
  <Slides>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Океан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Ecologika2</dc:creator>
  <cp:lastModifiedBy>Ecologika</cp:lastModifiedBy>
  <cp:revision>1</cp:revision>
  <dcterms:created xsi:type="dcterms:W3CDTF">2015-01-14T10:21:07Z</dcterms:created>
  <dcterms:modified xsi:type="dcterms:W3CDTF">2015-01-14T13:58:05Z</dcterms:modified>
</cp:coreProperties>
</file>