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9D61F-CFA8-41F7-A7F0-CAC4E4F45D70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0EC95-D800-4959-8BFE-1680FC242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0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414C173-0E1E-4D0B-B1DC-400A81B01D51}" type="slidenum">
              <a:rPr lang="ru-RU" i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ru-RU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8EE9C3F-7ADE-4716-AFB9-4FE8A9C22C5C}" type="slidenum">
              <a:rPr lang="ru-RU" i="0">
                <a:solidFill>
                  <a:prstClr val="black"/>
                </a:solidFill>
                <a:latin typeface="Arial" charset="0"/>
              </a:rPr>
              <a:pPr eaLnBrk="1" hangingPunct="1"/>
              <a:t>2</a:t>
            </a:fld>
            <a:endParaRPr lang="ru-RU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smtClean="0">
              <a:solidFill>
                <a:srgbClr val="FFFFFF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CA79-3CF8-4D6A-AD5B-F94A3BB61F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6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7E16D-48FE-4B2B-BA4D-558BA377F6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7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E51F2-FA7B-4D4E-A0A8-8F20B2E9051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93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4734-7FEC-4787-AE90-FB77D46B55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62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128F-BF5F-4344-B153-4CB1AF1452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9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0A9C6-8100-4F95-B875-01CCF1413B8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7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489D-5BF4-4895-86E7-28B9C2A175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75890-6103-4D82-A8F4-0712D99018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04A70-79FD-4581-BE96-884D11E588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1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B2E60-F6F0-40BB-93B8-89EF8F8472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1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FDC9-8C9A-40EF-9090-92050AE39D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5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4243E-FCB9-48CD-8C72-8B4E5BD0B98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A2DA6-3B90-44E0-B163-DC2347D229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5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AE358-3014-473E-B484-0671DD80CED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878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7897" name="Picture 9" descr="img0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5105400" cy="3279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img38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28600"/>
            <a:ext cx="3508375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9" name="Picture 11" descr="img0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429000"/>
            <a:ext cx="5181600" cy="3306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4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25146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ЗДОРОВЬЕ</a:t>
            </a:r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25146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ЛЕНЬ</a:t>
            </a:r>
          </a:p>
        </p:txBody>
      </p:sp>
      <p:sp>
        <p:nvSpPr>
          <p:cNvPr id="39943" name="WordArt 7"/>
          <p:cNvSpPr>
            <a:spLocks noChangeArrowheads="1" noChangeShapeType="1" noTextEdit="1"/>
          </p:cNvSpPr>
          <p:nvPr/>
        </p:nvSpPr>
        <p:spPr bwMode="auto">
          <a:xfrm rot="-389446">
            <a:off x="306388" y="1350963"/>
            <a:ext cx="55626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ЛЮБОЗНАТЕЛЬНОСТЬ</a:t>
            </a:r>
          </a:p>
        </p:txBody>
      </p:sp>
      <p:sp>
        <p:nvSpPr>
          <p:cNvPr id="39944" name="WordArt 8"/>
          <p:cNvSpPr>
            <a:spLocks noChangeArrowheads="1" noChangeShapeType="1" noTextEdit="1"/>
          </p:cNvSpPr>
          <p:nvPr/>
        </p:nvSpPr>
        <p:spPr bwMode="auto">
          <a:xfrm rot="-405837">
            <a:off x="2133600" y="2514600"/>
            <a:ext cx="48006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ВНИМАТЕЛЬНОСТЬ</a:t>
            </a:r>
          </a:p>
        </p:txBody>
      </p:sp>
      <p:sp>
        <p:nvSpPr>
          <p:cNvPr id="39945" name="WordArt 9"/>
          <p:cNvSpPr>
            <a:spLocks noChangeArrowheads="1" noChangeShapeType="1" noTextEdit="1"/>
          </p:cNvSpPr>
          <p:nvPr/>
        </p:nvSpPr>
        <p:spPr bwMode="auto">
          <a:xfrm>
            <a:off x="3505200" y="3733800"/>
            <a:ext cx="3276600" cy="1406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ВРЕДНОСТЬ</a:t>
            </a:r>
          </a:p>
        </p:txBody>
      </p:sp>
      <p:sp>
        <p:nvSpPr>
          <p:cNvPr id="39946" name="WordArt 10"/>
          <p:cNvSpPr>
            <a:spLocks noChangeArrowheads="1" noChangeShapeType="1" noTextEdit="1"/>
          </p:cNvSpPr>
          <p:nvPr/>
        </p:nvSpPr>
        <p:spPr bwMode="auto">
          <a:xfrm>
            <a:off x="3276600" y="3505200"/>
            <a:ext cx="3581400" cy="1482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ТРУСОСТЬ</a:t>
            </a:r>
          </a:p>
        </p:txBody>
      </p:sp>
      <p:sp>
        <p:nvSpPr>
          <p:cNvPr id="39947" name="WordArt 11"/>
          <p:cNvSpPr>
            <a:spLocks noChangeArrowheads="1" noChangeShapeType="1" noTextEdit="1"/>
          </p:cNvSpPr>
          <p:nvPr/>
        </p:nvSpPr>
        <p:spPr bwMode="auto">
          <a:xfrm rot="-625613">
            <a:off x="1911350" y="4799013"/>
            <a:ext cx="7086600" cy="1330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356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УМЕНИЕ ВЛАДЕТЬ СОБОЙ</a:t>
            </a:r>
          </a:p>
        </p:txBody>
      </p:sp>
    </p:spTree>
    <p:extLst>
      <p:ext uri="{BB962C8B-B14F-4D97-AF65-F5344CB8AC3E}">
        <p14:creationId xmlns:p14="http://schemas.microsoft.com/office/powerpoint/2010/main" val="20085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  <p:bldP spid="39942" grpId="1" animBg="1"/>
      <p:bldP spid="39943" grpId="0" animBg="1"/>
      <p:bldP spid="39944" grpId="0" animBg="1"/>
      <p:bldP spid="39945" grpId="0" animBg="1"/>
      <p:bldP spid="39945" grpId="1" animBg="1"/>
      <p:bldP spid="39946" grpId="0" animBg="1"/>
      <p:bldP spid="39946" grpId="1" animBg="1"/>
      <p:bldP spid="39947" grpId="0" animBg="1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Экран (4:3)</PresentationFormat>
  <Paragraphs>9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Океан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Ecologika2</dc:creator>
  <cp:lastModifiedBy>Ecologika</cp:lastModifiedBy>
  <cp:revision>3</cp:revision>
  <dcterms:created xsi:type="dcterms:W3CDTF">2015-01-14T10:21:07Z</dcterms:created>
  <dcterms:modified xsi:type="dcterms:W3CDTF">2015-01-14T13:57:27Z</dcterms:modified>
</cp:coreProperties>
</file>