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257" r:id="rId2"/>
    <p:sldId id="258" r:id="rId3"/>
    <p:sldId id="259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92DCE9-CA2C-44CF-A69C-0A0340699EF9}" type="datetimeFigureOut">
              <a:rPr lang="ru-RU" smtClean="0"/>
              <a:t>14.01.2015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86A343-83D8-4EC9-B10A-247E740D3A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913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3B94025C-777B-463C-9112-49D4F261A2F5}" type="slidenum">
              <a:rPr lang="ru-RU" i="0">
                <a:solidFill>
                  <a:prstClr val="black"/>
                </a:solidFill>
                <a:latin typeface="Arial" charset="0"/>
              </a:rPr>
              <a:pPr eaLnBrk="1" hangingPunct="1"/>
              <a:t>1</a:t>
            </a:fld>
            <a:endParaRPr lang="ru-RU" i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FBB0CEAB-4754-41EF-8048-C87AC72D1259}" type="slidenum">
              <a:rPr lang="ru-RU" i="0">
                <a:solidFill>
                  <a:prstClr val="black"/>
                </a:solidFill>
                <a:latin typeface="Arial" charset="0"/>
              </a:rPr>
              <a:pPr eaLnBrk="1" hangingPunct="1"/>
              <a:t>2</a:t>
            </a:fld>
            <a:endParaRPr lang="ru-RU" i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52B6B287-7445-4393-A59C-1E36CF0AE641}" type="slidenum">
              <a:rPr lang="ru-RU" i="0">
                <a:solidFill>
                  <a:prstClr val="black"/>
                </a:solidFill>
                <a:latin typeface="Arial" charset="0"/>
              </a:rPr>
              <a:pPr eaLnBrk="1" hangingPunct="1"/>
              <a:t>3</a:t>
            </a:fld>
            <a:endParaRPr lang="ru-RU" i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15120938 h 1912"/>
              <a:gd name="T4" fmla="*/ 0 w 1588"/>
              <a:gd name="T5" fmla="*/ 15120938 h 1912"/>
              <a:gd name="T6" fmla="*/ 0 w 1588"/>
              <a:gd name="T7" fmla="*/ 151209375 h 1912"/>
              <a:gd name="T8" fmla="*/ 0 w 1588"/>
              <a:gd name="T9" fmla="*/ 2147483647 h 1912"/>
              <a:gd name="T10" fmla="*/ 0 w 1588"/>
              <a:gd name="T11" fmla="*/ 2147483647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i="1" smtClean="0">
              <a:solidFill>
                <a:srgbClr val="FFFFFF"/>
              </a:solidFill>
            </a:endParaRP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7CCA79-3CF8-4D6A-AD5B-F94A3BB61F3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0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D7E16D-48FE-4B2B-BA4D-558BA377F66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678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AE51F2-FA7B-4D4E-A0A8-8F20B2E9051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7264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40386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E24734-7FEC-4787-AE90-FB77D46B553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405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76128F-BF5F-4344-B153-4CB1AF1452C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233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60A9C6-8100-4F95-B875-01CCF1413B8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93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1C489D-5BF4-4895-86E7-28B9C2A1757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158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975890-6103-4D82-A8F4-0712D99018D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691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304A70-79FD-4581-BE96-884D11E5880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327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1B2E60-F6F0-40BB-93B8-89EF8F84725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883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41FDC9-8C9A-40EF-9090-92050AE39D2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508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64243E-FCB9-48CD-8C72-8B4E5BD0B98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58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9A2DA6-3B90-44E0-B163-DC2347D2299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986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i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i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i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DAE358-3014-473E-B484-0671DD80CEDF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61036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img18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9144000" cy="563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2967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img0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3" t="21249" r="12309" b="14999"/>
          <a:stretch>
            <a:fillRect/>
          </a:stretch>
        </p:blipFill>
        <p:spPr bwMode="auto">
          <a:xfrm>
            <a:off x="1219200" y="228600"/>
            <a:ext cx="6499225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2057400" y="3352800"/>
            <a:ext cx="4724400" cy="16002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i="1" smtClean="0">
              <a:solidFill>
                <a:srgbClr val="FFFFFF"/>
              </a:solidFill>
            </a:endParaRPr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1828800" y="685800"/>
            <a:ext cx="5105400" cy="50292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i="1" smtClean="0">
              <a:solidFill>
                <a:srgbClr val="FFFFFF"/>
              </a:solidFill>
            </a:endParaRPr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2819400" y="1219200"/>
            <a:ext cx="1143000" cy="914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i="1" smtClean="0">
              <a:solidFill>
                <a:srgbClr val="FFFFFF"/>
              </a:solidFill>
            </a:endParaRPr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4800600" y="1219200"/>
            <a:ext cx="1143000" cy="9144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i="1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239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9" grpId="0" animBg="1"/>
      <p:bldP spid="36871" grpId="0" animBg="1"/>
      <p:bldP spid="36872" grpId="0" animBg="1"/>
      <p:bldP spid="3687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11267" name="Picture 6" descr="img185"/>
          <p:cNvPicPr>
            <a:picLocks noChangeAspect="1" noChangeArrowheads="1"/>
          </p:cNvPicPr>
          <p:nvPr/>
        </p:nvPicPr>
        <p:blipFill>
          <a:blip r:embed="rId3" cstate="print">
            <a:lum bright="-6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" b="24011"/>
          <a:stretch>
            <a:fillRect/>
          </a:stretch>
        </p:blipFill>
        <p:spPr bwMode="auto">
          <a:xfrm>
            <a:off x="1143000" y="0"/>
            <a:ext cx="6842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0676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кеан">
  <a:themeElements>
    <a:clrScheme name="Океан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Океан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</Words>
  <Application>Microsoft Office PowerPoint</Application>
  <PresentationFormat>Экран (4:3)</PresentationFormat>
  <Paragraphs>3</Paragraphs>
  <Slides>3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Океан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Ecologika2</dc:creator>
  <cp:lastModifiedBy>Ecologika</cp:lastModifiedBy>
  <cp:revision>2</cp:revision>
  <dcterms:created xsi:type="dcterms:W3CDTF">2015-01-14T10:21:07Z</dcterms:created>
  <dcterms:modified xsi:type="dcterms:W3CDTF">2015-01-14T13:55:18Z</dcterms:modified>
</cp:coreProperties>
</file>